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71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936EB-807A-4727-9C7C-0E6F1F22B14F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D98060-05A8-4ABC-AF1A-C3BDC32E8305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16936EB-807A-4727-9C7C-0E6F1F22B14F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FD98060-05A8-4ABC-AF1A-C3BDC32E8305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936EB-807A-4727-9C7C-0E6F1F22B14F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060-05A8-4ABC-AF1A-C3BDC32E8305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936EB-807A-4727-9C7C-0E6F1F22B14F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060-05A8-4ABC-AF1A-C3BDC32E8305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060-05A8-4ABC-AF1A-C3BDC32E8305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936EB-807A-4727-9C7C-0E6F1F22B14F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936EB-807A-4727-9C7C-0E6F1F22B14F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060-05A8-4ABC-AF1A-C3BDC32E8305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936EB-807A-4727-9C7C-0E6F1F22B14F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060-05A8-4ABC-AF1A-C3BDC32E830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16936EB-807A-4727-9C7C-0E6F1F22B14F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FD98060-05A8-4ABC-AF1A-C3BDC32E8305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936EB-807A-4727-9C7C-0E6F1F22B14F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D98060-05A8-4ABC-AF1A-C3BDC32E8305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936EB-807A-4727-9C7C-0E6F1F22B14F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060-05A8-4ABC-AF1A-C3BDC32E830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936EB-807A-4727-9C7C-0E6F1F22B14F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8060-05A8-4ABC-AF1A-C3BDC32E830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16936EB-807A-4727-9C7C-0E6F1F22B14F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FD98060-05A8-4ABC-AF1A-C3BDC32E8305}" type="slidenum">
              <a:rPr lang="en-GB" smtClean="0"/>
              <a:t>‹#›</a:t>
            </a:fld>
            <a:endParaRPr lang="en-GB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http://www.bbc.co.uk/schools/magickey/images/c_biff.gif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http://www.bbc.co.uk/schools/magickey/images/c_biff.gi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836712"/>
            <a:ext cx="533987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 smtClean="0">
                <a:latin typeface="Comic Sans MS" pitchFamily="66" charset="0"/>
              </a:rPr>
              <a:t>Oxford </a:t>
            </a:r>
          </a:p>
          <a:p>
            <a:r>
              <a:rPr lang="en-GB" sz="8800" b="1" dirty="0" smtClean="0">
                <a:latin typeface="Comic Sans MS" pitchFamily="66" charset="0"/>
              </a:rPr>
              <a:t>Reading </a:t>
            </a:r>
          </a:p>
          <a:p>
            <a:r>
              <a:rPr lang="en-GB" sz="8800" b="1" dirty="0" smtClean="0">
                <a:latin typeface="Comic Sans MS" pitchFamily="66" charset="0"/>
              </a:rPr>
              <a:t>Tree</a:t>
            </a:r>
            <a:endParaRPr lang="en-GB" sz="8800" b="1" dirty="0">
              <a:latin typeface="Comic Sans MS" pitchFamily="66" charset="0"/>
            </a:endParaRPr>
          </a:p>
        </p:txBody>
      </p:sp>
      <p:pic>
        <p:nvPicPr>
          <p:cNvPr id="5" name="Picture 4" descr="Picture of Floppy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221088"/>
            <a:ext cx="2380878" cy="183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icture of Kipper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260648"/>
            <a:ext cx="1824856" cy="2726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797152"/>
            <a:ext cx="715612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b="1" dirty="0" smtClean="0">
                <a:latin typeface="Comic Sans MS" pitchFamily="66" charset="0"/>
              </a:rPr>
              <a:t>I am Kipper.</a:t>
            </a:r>
            <a:endParaRPr lang="en-GB" sz="8800" b="1" dirty="0">
              <a:latin typeface="Comic Sans MS" pitchFamily="66" charset="0"/>
            </a:endParaRPr>
          </a:p>
        </p:txBody>
      </p:sp>
      <p:pic>
        <p:nvPicPr>
          <p:cNvPr id="3" name="Picture 2" descr="Picture of Kipper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620688"/>
            <a:ext cx="338437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797152"/>
            <a:ext cx="594746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b="1" dirty="0" smtClean="0">
                <a:latin typeface="Comic Sans MS" pitchFamily="66" charset="0"/>
              </a:rPr>
              <a:t>I am Biff.</a:t>
            </a:r>
            <a:endParaRPr lang="en-GB" sz="8800" b="1" dirty="0">
              <a:latin typeface="Comic Sans MS" pitchFamily="66" charset="0"/>
            </a:endParaRPr>
          </a:p>
        </p:txBody>
      </p:sp>
      <p:pic>
        <p:nvPicPr>
          <p:cNvPr id="4" name="Picture 3" descr="Picture of Biff"/>
          <p:cNvPicPr/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2771800" y="404664"/>
            <a:ext cx="3193717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797152"/>
            <a:ext cx="604203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b="1" dirty="0" smtClean="0">
                <a:latin typeface="Comic Sans MS" pitchFamily="66" charset="0"/>
              </a:rPr>
              <a:t>I am Chip.</a:t>
            </a:r>
            <a:endParaRPr lang="en-GB" sz="8800" b="1" dirty="0">
              <a:latin typeface="Comic Sans MS" pitchFamily="66" charset="0"/>
            </a:endParaRPr>
          </a:p>
        </p:txBody>
      </p:sp>
      <p:pic>
        <p:nvPicPr>
          <p:cNvPr id="5" name="Picture 4" descr="Picture of Chip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04664"/>
            <a:ext cx="2376264" cy="4610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797152"/>
            <a:ext cx="718818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b="1" dirty="0" smtClean="0">
                <a:latin typeface="Comic Sans MS" pitchFamily="66" charset="0"/>
              </a:rPr>
              <a:t>I am Floppy.</a:t>
            </a:r>
            <a:endParaRPr lang="en-GB" sz="8800" b="1" dirty="0">
              <a:latin typeface="Comic Sans MS" pitchFamily="66" charset="0"/>
            </a:endParaRPr>
          </a:p>
        </p:txBody>
      </p:sp>
      <p:pic>
        <p:nvPicPr>
          <p:cNvPr id="4" name="Picture 3" descr="Picture of Floppy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692696"/>
            <a:ext cx="4109070" cy="355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549676"/>
            <a:ext cx="8676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 smtClean="0">
                <a:latin typeface="Comic Sans MS" pitchFamily="66" charset="0"/>
              </a:rPr>
              <a:t>We are mum and dad.</a:t>
            </a:r>
            <a:endParaRPr lang="en-GB" sz="7200" b="1" dirty="0">
              <a:latin typeface="Comic Sans MS" pitchFamily="66" charset="0"/>
            </a:endParaRPr>
          </a:p>
        </p:txBody>
      </p:sp>
      <p:pic>
        <p:nvPicPr>
          <p:cNvPr id="5" name="Picture 4" descr="Picture of M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32656"/>
            <a:ext cx="2232248" cy="393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icture of Dad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2376264" cy="43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7544" y="260648"/>
            <a:ext cx="302433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6600" b="1" dirty="0" smtClean="0"/>
              <a:t>Kipper</a:t>
            </a:r>
            <a:endParaRPr lang="en-GB" sz="6600" b="1" dirty="0"/>
          </a:p>
        </p:txBody>
      </p:sp>
      <p:sp>
        <p:nvSpPr>
          <p:cNvPr id="4" name="Rectangle 3"/>
          <p:cNvSpPr/>
          <p:nvPr/>
        </p:nvSpPr>
        <p:spPr>
          <a:xfrm>
            <a:off x="467544" y="1556792"/>
            <a:ext cx="3024336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6600" b="1" dirty="0" smtClean="0"/>
              <a:t>Chip</a:t>
            </a:r>
            <a:endParaRPr lang="en-GB" sz="6600" b="1" dirty="0"/>
          </a:p>
        </p:txBody>
      </p:sp>
      <p:sp>
        <p:nvSpPr>
          <p:cNvPr id="5" name="Rectangle 4"/>
          <p:cNvSpPr/>
          <p:nvPr/>
        </p:nvSpPr>
        <p:spPr>
          <a:xfrm>
            <a:off x="467544" y="2708920"/>
            <a:ext cx="302433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6600" b="1" dirty="0" smtClean="0"/>
              <a:t>Biff</a:t>
            </a:r>
            <a:endParaRPr lang="en-GB" sz="6600" b="1" dirty="0"/>
          </a:p>
        </p:txBody>
      </p:sp>
      <p:pic>
        <p:nvPicPr>
          <p:cNvPr id="6" name="Picture 5" descr="Picture of Kipper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416" y="5085184"/>
            <a:ext cx="827584" cy="126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67544" y="4005064"/>
            <a:ext cx="302433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6600" b="1" dirty="0" smtClean="0"/>
              <a:t>Floppy</a:t>
            </a:r>
            <a:endParaRPr lang="en-GB" sz="6600" b="1" dirty="0"/>
          </a:p>
        </p:txBody>
      </p:sp>
      <p:sp>
        <p:nvSpPr>
          <p:cNvPr id="8" name="Rectangle 7"/>
          <p:cNvSpPr/>
          <p:nvPr/>
        </p:nvSpPr>
        <p:spPr>
          <a:xfrm>
            <a:off x="467544" y="5373216"/>
            <a:ext cx="302433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6600" b="1" dirty="0" smtClean="0"/>
              <a:t>d</a:t>
            </a:r>
            <a:r>
              <a:rPr lang="en-GB" sz="6600" b="1" dirty="0" smtClean="0">
                <a:latin typeface="Comic Sans MS" pitchFamily="66" charset="0"/>
              </a:rPr>
              <a:t>a</a:t>
            </a:r>
            <a:r>
              <a:rPr lang="en-GB" sz="6600" b="1" dirty="0" smtClean="0"/>
              <a:t>d</a:t>
            </a:r>
            <a:endParaRPr lang="en-GB" sz="6600" b="1" dirty="0"/>
          </a:p>
        </p:txBody>
      </p:sp>
      <p:pic>
        <p:nvPicPr>
          <p:cNvPr id="9" name="Picture 8" descr="Picture of Dad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564904"/>
            <a:ext cx="79208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Picture of Chip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188640"/>
            <a:ext cx="648072" cy="1730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Picture of Floppy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2132856"/>
            <a:ext cx="1732806" cy="894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Picture of Biff"/>
          <p:cNvPicPr/>
          <p:nvPr/>
        </p:nvPicPr>
        <p:blipFill>
          <a:blip r:embed="rId6" r:link="rId7" cstate="print"/>
          <a:srcRect/>
          <a:stretch>
            <a:fillRect/>
          </a:stretch>
        </p:blipFill>
        <p:spPr bwMode="auto">
          <a:xfrm>
            <a:off x="8100392" y="3429000"/>
            <a:ext cx="889461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22</TotalTime>
  <Words>30</Words>
  <Application>Microsoft Office PowerPoint</Application>
  <PresentationFormat>On-screen Show (4:3)</PresentationFormat>
  <Paragraphs>13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Comic Sans MS</vt:lpstr>
      <vt:lpstr>Constantia</vt:lpstr>
      <vt:lpstr>Wingdings 2</vt:lpstr>
      <vt:lpstr>Paper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Kerry</dc:creator>
  <cp:lastModifiedBy>D McAlister</cp:lastModifiedBy>
  <cp:revision>5</cp:revision>
  <dcterms:created xsi:type="dcterms:W3CDTF">2012-02-01T12:16:08Z</dcterms:created>
  <dcterms:modified xsi:type="dcterms:W3CDTF">2020-10-06T10:00:20Z</dcterms:modified>
</cp:coreProperties>
</file>