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0"/>
  </p:notesMasterIdLst>
  <p:handoutMasterIdLst>
    <p:handoutMasterId r:id="rId31"/>
  </p:handoutMasterIdLst>
  <p:sldIdLst>
    <p:sldId id="256" r:id="rId2"/>
    <p:sldId id="533" r:id="rId3"/>
    <p:sldId id="532" r:id="rId4"/>
    <p:sldId id="258" r:id="rId5"/>
    <p:sldId id="504" r:id="rId6"/>
    <p:sldId id="505" r:id="rId7"/>
    <p:sldId id="524" r:id="rId8"/>
    <p:sldId id="275" r:id="rId9"/>
    <p:sldId id="281" r:id="rId10"/>
    <p:sldId id="526" r:id="rId11"/>
    <p:sldId id="528" r:id="rId12"/>
    <p:sldId id="506" r:id="rId13"/>
    <p:sldId id="507" r:id="rId14"/>
    <p:sldId id="509" r:id="rId15"/>
    <p:sldId id="511" r:id="rId16"/>
    <p:sldId id="513" r:id="rId17"/>
    <p:sldId id="514" r:id="rId18"/>
    <p:sldId id="515" r:id="rId19"/>
    <p:sldId id="527" r:id="rId20"/>
    <p:sldId id="516" r:id="rId21"/>
    <p:sldId id="517" r:id="rId22"/>
    <p:sldId id="518" r:id="rId23"/>
    <p:sldId id="519" r:id="rId24"/>
    <p:sldId id="530" r:id="rId25"/>
    <p:sldId id="521" r:id="rId26"/>
    <p:sldId id="522" r:id="rId27"/>
    <p:sldId id="520" r:id="rId28"/>
    <p:sldId id="531" r:id="rId29"/>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4580" autoAdjust="0"/>
    <p:restoredTop sz="86410" autoAdjust="0"/>
  </p:normalViewPr>
  <p:slideViewPr>
    <p:cSldViewPr snapToGrid="0" snapToObjects="1">
      <p:cViewPr varScale="1">
        <p:scale>
          <a:sx n="83" d="100"/>
          <a:sy n="83" d="100"/>
        </p:scale>
        <p:origin x="384" y="39"/>
      </p:cViewPr>
      <p:guideLst>
        <p:guide orient="horz" pos="2160"/>
        <p:guide pos="2880"/>
      </p:guideLst>
    </p:cSldViewPr>
  </p:slideViewPr>
  <p:outlineViewPr>
    <p:cViewPr>
      <p:scale>
        <a:sx n="33" d="100"/>
        <a:sy n="33" d="100"/>
      </p:scale>
      <p:origin x="0" y="-762"/>
    </p:cViewPr>
    <p:sldLst>
      <p:sld r:id="rId1" collapse="1"/>
    </p:sldLst>
  </p:outlin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7.xml"/></Relationships>
</file>

<file path=ppt/_rels/viewProps.xml.rels><?xml version="1.0" encoding="UTF-8" standalone="yes"?>
<Relationships xmlns="http://schemas.openxmlformats.org/package/2006/relationships"><Relationship Id="rId1"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144B9CC-5107-46F1-B3F8-B65E742310C0}" type="doc">
      <dgm:prSet loTypeId="urn:microsoft.com/office/officeart/2005/8/layout/orgChart1" loCatId="hierarchy" qsTypeId="urn:microsoft.com/office/officeart/2005/8/quickstyle/simple1" qsCatId="simple" csTypeId="urn:microsoft.com/office/officeart/2005/8/colors/accent1_2" csCatId="accent1"/>
      <dgm:spPr/>
    </dgm:pt>
    <dgm:pt modelId="{B3847CF8-00C7-4498-8C65-2A8AA4750407}">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b="1" i="0" u="none" strike="noStrike" cap="none" normalizeH="0" baseline="0">
              <a:ln>
                <a:noFill/>
              </a:ln>
              <a:solidFill>
                <a:schemeClr val="tx1"/>
              </a:solidFill>
              <a:effectLst/>
              <a:latin typeface="Comic Sans MS" pitchFamily="66" charset="0"/>
            </a:rPr>
            <a:t>Literacy</a:t>
          </a:r>
        </a:p>
      </dgm:t>
    </dgm:pt>
    <dgm:pt modelId="{ED7AE0B5-2D9D-4B2E-BFA7-15BCBC6E9534}" type="parTrans" cxnId="{9F5DAF43-2355-4D33-BEBF-176DE3CDFB63}">
      <dgm:prSet/>
      <dgm:spPr/>
      <dgm:t>
        <a:bodyPr/>
        <a:lstStyle/>
        <a:p>
          <a:endParaRPr lang="en-GB"/>
        </a:p>
      </dgm:t>
    </dgm:pt>
    <dgm:pt modelId="{C97B4817-1D22-4A39-8FAF-7DD8ED4DD6AC}" type="sibTrans" cxnId="{9F5DAF43-2355-4D33-BEBF-176DE3CDFB63}">
      <dgm:prSet/>
      <dgm:spPr/>
      <dgm:t>
        <a:bodyPr/>
        <a:lstStyle/>
        <a:p>
          <a:endParaRPr lang="en-GB"/>
        </a:p>
      </dgm:t>
    </dgm:pt>
    <dgm:pt modelId="{52904C6A-7AD5-49E8-BAB9-4C1FB9EC75C8}">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b="1" i="0" u="none" strike="noStrike" cap="none" normalizeH="0" baseline="0">
              <a:ln>
                <a:noFill/>
              </a:ln>
              <a:solidFill>
                <a:srgbClr val="009900"/>
              </a:solidFill>
              <a:effectLst/>
              <a:latin typeface="Comic Sans MS" pitchFamily="66" charset="0"/>
            </a:rPr>
            <a:t>Reading</a:t>
          </a:r>
        </a:p>
      </dgm:t>
    </dgm:pt>
    <dgm:pt modelId="{75DFF5A1-6676-4E76-9C04-316CEF2BE1E1}" type="parTrans" cxnId="{840768A3-B12D-4F53-9B8E-CC7DA8AC0D02}">
      <dgm:prSet/>
      <dgm:spPr/>
      <dgm:t>
        <a:bodyPr/>
        <a:lstStyle/>
        <a:p>
          <a:endParaRPr lang="en-GB"/>
        </a:p>
      </dgm:t>
    </dgm:pt>
    <dgm:pt modelId="{C0417A8E-D072-448C-900F-CF8390CA4347}" type="sibTrans" cxnId="{840768A3-B12D-4F53-9B8E-CC7DA8AC0D02}">
      <dgm:prSet/>
      <dgm:spPr/>
      <dgm:t>
        <a:bodyPr/>
        <a:lstStyle/>
        <a:p>
          <a:endParaRPr lang="en-GB"/>
        </a:p>
      </dgm:t>
    </dgm:pt>
    <dgm:pt modelId="{3D814332-2451-430D-804F-FF786FC94807}">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b="1" i="0" u="none" strike="noStrike" cap="none" normalizeH="0" baseline="0">
              <a:ln>
                <a:noFill/>
              </a:ln>
              <a:solidFill>
                <a:srgbClr val="FF3300"/>
              </a:solidFill>
              <a:effectLst/>
              <a:latin typeface="Comic Sans MS" pitchFamily="66" charset="0"/>
            </a:rPr>
            <a:t>Writing</a:t>
          </a:r>
        </a:p>
      </dgm:t>
    </dgm:pt>
    <dgm:pt modelId="{661A44CA-249D-4A88-A06E-EE45C9069247}" type="parTrans" cxnId="{2ABF8269-43B8-4F6C-8BDB-C37CDA4D258A}">
      <dgm:prSet/>
      <dgm:spPr/>
      <dgm:t>
        <a:bodyPr/>
        <a:lstStyle/>
        <a:p>
          <a:endParaRPr lang="en-GB"/>
        </a:p>
      </dgm:t>
    </dgm:pt>
    <dgm:pt modelId="{3D4B7AEA-3A43-4E38-BC90-780B42058A84}" type="sibTrans" cxnId="{2ABF8269-43B8-4F6C-8BDB-C37CDA4D258A}">
      <dgm:prSet/>
      <dgm:spPr/>
      <dgm:t>
        <a:bodyPr/>
        <a:lstStyle/>
        <a:p>
          <a:endParaRPr lang="en-GB"/>
        </a:p>
      </dgm:t>
    </dgm:pt>
    <dgm:pt modelId="{A7F2C131-E132-47C7-A60A-802D9715C6EA}">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b="1" i="0" u="none" strike="noStrike" cap="none" normalizeH="0" baseline="0">
              <a:ln>
                <a:noFill/>
              </a:ln>
              <a:solidFill>
                <a:srgbClr val="0033CC"/>
              </a:solidFill>
              <a:effectLst/>
              <a:latin typeface="Comic Sans MS" pitchFamily="66" charset="0"/>
            </a:rPr>
            <a:t>Talking and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b="1" i="0" u="none" strike="noStrike" cap="none" normalizeH="0" baseline="0">
              <a:ln>
                <a:noFill/>
              </a:ln>
              <a:solidFill>
                <a:srgbClr val="0033CC"/>
              </a:solidFill>
              <a:effectLst/>
              <a:latin typeface="Comic Sans MS" pitchFamily="66" charset="0"/>
            </a:rPr>
            <a:t>Listening</a:t>
          </a:r>
        </a:p>
      </dgm:t>
    </dgm:pt>
    <dgm:pt modelId="{924D954E-1CB3-4C8E-AA42-F1415B2F7DF0}" type="parTrans" cxnId="{2CCF9CB1-37D1-4CF6-B326-DAABF7A4A897}">
      <dgm:prSet/>
      <dgm:spPr/>
      <dgm:t>
        <a:bodyPr/>
        <a:lstStyle/>
        <a:p>
          <a:endParaRPr lang="en-GB"/>
        </a:p>
      </dgm:t>
    </dgm:pt>
    <dgm:pt modelId="{E86B6228-0EF4-46A4-8EDB-CA36CAD74DFD}" type="sibTrans" cxnId="{2CCF9CB1-37D1-4CF6-B326-DAABF7A4A897}">
      <dgm:prSet/>
      <dgm:spPr/>
      <dgm:t>
        <a:bodyPr/>
        <a:lstStyle/>
        <a:p>
          <a:endParaRPr lang="en-GB"/>
        </a:p>
      </dgm:t>
    </dgm:pt>
    <dgm:pt modelId="{B50C7C20-ECA3-45B2-A945-C933912BF841}" type="pres">
      <dgm:prSet presAssocID="{1144B9CC-5107-46F1-B3F8-B65E742310C0}" presName="hierChild1" presStyleCnt="0">
        <dgm:presLayoutVars>
          <dgm:orgChart val="1"/>
          <dgm:chPref val="1"/>
          <dgm:dir/>
          <dgm:animOne val="branch"/>
          <dgm:animLvl val="lvl"/>
          <dgm:resizeHandles/>
        </dgm:presLayoutVars>
      </dgm:prSet>
      <dgm:spPr/>
    </dgm:pt>
    <dgm:pt modelId="{F58D5A4B-F1F8-482C-9869-02DC3869B94D}" type="pres">
      <dgm:prSet presAssocID="{B3847CF8-00C7-4498-8C65-2A8AA4750407}" presName="hierRoot1" presStyleCnt="0">
        <dgm:presLayoutVars>
          <dgm:hierBranch/>
        </dgm:presLayoutVars>
      </dgm:prSet>
      <dgm:spPr/>
    </dgm:pt>
    <dgm:pt modelId="{04F76A31-8B0A-4956-BD3B-EA10879E5478}" type="pres">
      <dgm:prSet presAssocID="{B3847CF8-00C7-4498-8C65-2A8AA4750407}" presName="rootComposite1" presStyleCnt="0"/>
      <dgm:spPr/>
    </dgm:pt>
    <dgm:pt modelId="{BA883006-1AFE-47A4-B26C-AC4A45CB9BFA}" type="pres">
      <dgm:prSet presAssocID="{B3847CF8-00C7-4498-8C65-2A8AA4750407}" presName="rootText1" presStyleLbl="node0" presStyleIdx="0" presStyleCnt="1">
        <dgm:presLayoutVars>
          <dgm:chPref val="3"/>
        </dgm:presLayoutVars>
      </dgm:prSet>
      <dgm:spPr/>
      <dgm:t>
        <a:bodyPr/>
        <a:lstStyle/>
        <a:p>
          <a:endParaRPr lang="en-US"/>
        </a:p>
      </dgm:t>
    </dgm:pt>
    <dgm:pt modelId="{2EA4EFCF-F804-43A6-9D3C-E290941D664B}" type="pres">
      <dgm:prSet presAssocID="{B3847CF8-00C7-4498-8C65-2A8AA4750407}" presName="rootConnector1" presStyleLbl="node1" presStyleIdx="0" presStyleCnt="0"/>
      <dgm:spPr/>
      <dgm:t>
        <a:bodyPr/>
        <a:lstStyle/>
        <a:p>
          <a:endParaRPr lang="en-US"/>
        </a:p>
      </dgm:t>
    </dgm:pt>
    <dgm:pt modelId="{B11F15C4-D79E-409A-A67B-EC0DFC6AA20A}" type="pres">
      <dgm:prSet presAssocID="{B3847CF8-00C7-4498-8C65-2A8AA4750407}" presName="hierChild2" presStyleCnt="0"/>
      <dgm:spPr/>
    </dgm:pt>
    <dgm:pt modelId="{C08E2C54-6EE5-406C-B953-C6E9F64A0D10}" type="pres">
      <dgm:prSet presAssocID="{75DFF5A1-6676-4E76-9C04-316CEF2BE1E1}" presName="Name35" presStyleLbl="parChTrans1D2" presStyleIdx="0" presStyleCnt="3"/>
      <dgm:spPr/>
      <dgm:t>
        <a:bodyPr/>
        <a:lstStyle/>
        <a:p>
          <a:endParaRPr lang="en-US"/>
        </a:p>
      </dgm:t>
    </dgm:pt>
    <dgm:pt modelId="{168CD30F-E25B-479B-8A70-A847F2ABB269}" type="pres">
      <dgm:prSet presAssocID="{52904C6A-7AD5-49E8-BAB9-4C1FB9EC75C8}" presName="hierRoot2" presStyleCnt="0">
        <dgm:presLayoutVars>
          <dgm:hierBranch/>
        </dgm:presLayoutVars>
      </dgm:prSet>
      <dgm:spPr/>
    </dgm:pt>
    <dgm:pt modelId="{A62972C5-EDEA-4855-8204-0CB54739C6D9}" type="pres">
      <dgm:prSet presAssocID="{52904C6A-7AD5-49E8-BAB9-4C1FB9EC75C8}" presName="rootComposite" presStyleCnt="0"/>
      <dgm:spPr/>
    </dgm:pt>
    <dgm:pt modelId="{08FE13FB-4C71-4F2D-8737-2945554DAA13}" type="pres">
      <dgm:prSet presAssocID="{52904C6A-7AD5-49E8-BAB9-4C1FB9EC75C8}" presName="rootText" presStyleLbl="node2" presStyleIdx="0" presStyleCnt="3">
        <dgm:presLayoutVars>
          <dgm:chPref val="3"/>
        </dgm:presLayoutVars>
      </dgm:prSet>
      <dgm:spPr/>
      <dgm:t>
        <a:bodyPr/>
        <a:lstStyle/>
        <a:p>
          <a:endParaRPr lang="en-US"/>
        </a:p>
      </dgm:t>
    </dgm:pt>
    <dgm:pt modelId="{15F19965-2246-47EA-A952-126C063FCD25}" type="pres">
      <dgm:prSet presAssocID="{52904C6A-7AD5-49E8-BAB9-4C1FB9EC75C8}" presName="rootConnector" presStyleLbl="node2" presStyleIdx="0" presStyleCnt="3"/>
      <dgm:spPr/>
      <dgm:t>
        <a:bodyPr/>
        <a:lstStyle/>
        <a:p>
          <a:endParaRPr lang="en-US"/>
        </a:p>
      </dgm:t>
    </dgm:pt>
    <dgm:pt modelId="{C41825C9-E9DA-4FA3-8938-72F40AFCD342}" type="pres">
      <dgm:prSet presAssocID="{52904C6A-7AD5-49E8-BAB9-4C1FB9EC75C8}" presName="hierChild4" presStyleCnt="0"/>
      <dgm:spPr/>
    </dgm:pt>
    <dgm:pt modelId="{1EEA90B1-B196-43EF-BC0E-51898EBAC3F3}" type="pres">
      <dgm:prSet presAssocID="{52904C6A-7AD5-49E8-BAB9-4C1FB9EC75C8}" presName="hierChild5" presStyleCnt="0"/>
      <dgm:spPr/>
    </dgm:pt>
    <dgm:pt modelId="{59BACAE4-7827-49CA-A5CF-C2BAB528BFCB}" type="pres">
      <dgm:prSet presAssocID="{661A44CA-249D-4A88-A06E-EE45C9069247}" presName="Name35" presStyleLbl="parChTrans1D2" presStyleIdx="1" presStyleCnt="3"/>
      <dgm:spPr/>
      <dgm:t>
        <a:bodyPr/>
        <a:lstStyle/>
        <a:p>
          <a:endParaRPr lang="en-US"/>
        </a:p>
      </dgm:t>
    </dgm:pt>
    <dgm:pt modelId="{49732851-1B22-4A5F-B71B-A27D2EE696AE}" type="pres">
      <dgm:prSet presAssocID="{3D814332-2451-430D-804F-FF786FC94807}" presName="hierRoot2" presStyleCnt="0">
        <dgm:presLayoutVars>
          <dgm:hierBranch/>
        </dgm:presLayoutVars>
      </dgm:prSet>
      <dgm:spPr/>
    </dgm:pt>
    <dgm:pt modelId="{4349432F-BC8F-4268-B311-F1AFAD68A150}" type="pres">
      <dgm:prSet presAssocID="{3D814332-2451-430D-804F-FF786FC94807}" presName="rootComposite" presStyleCnt="0"/>
      <dgm:spPr/>
    </dgm:pt>
    <dgm:pt modelId="{6F990D58-30BD-416B-BA76-E0188F29E61D}" type="pres">
      <dgm:prSet presAssocID="{3D814332-2451-430D-804F-FF786FC94807}" presName="rootText" presStyleLbl="node2" presStyleIdx="1" presStyleCnt="3">
        <dgm:presLayoutVars>
          <dgm:chPref val="3"/>
        </dgm:presLayoutVars>
      </dgm:prSet>
      <dgm:spPr/>
      <dgm:t>
        <a:bodyPr/>
        <a:lstStyle/>
        <a:p>
          <a:endParaRPr lang="en-US"/>
        </a:p>
      </dgm:t>
    </dgm:pt>
    <dgm:pt modelId="{345B51F8-0FF9-48AB-82E9-E618E165E90C}" type="pres">
      <dgm:prSet presAssocID="{3D814332-2451-430D-804F-FF786FC94807}" presName="rootConnector" presStyleLbl="node2" presStyleIdx="1" presStyleCnt="3"/>
      <dgm:spPr/>
      <dgm:t>
        <a:bodyPr/>
        <a:lstStyle/>
        <a:p>
          <a:endParaRPr lang="en-US"/>
        </a:p>
      </dgm:t>
    </dgm:pt>
    <dgm:pt modelId="{437E497F-1B44-413C-9957-AB7B8D49310B}" type="pres">
      <dgm:prSet presAssocID="{3D814332-2451-430D-804F-FF786FC94807}" presName="hierChild4" presStyleCnt="0"/>
      <dgm:spPr/>
    </dgm:pt>
    <dgm:pt modelId="{E6C633FF-B179-4566-BD8B-D8947FCDCD82}" type="pres">
      <dgm:prSet presAssocID="{3D814332-2451-430D-804F-FF786FC94807}" presName="hierChild5" presStyleCnt="0"/>
      <dgm:spPr/>
    </dgm:pt>
    <dgm:pt modelId="{5BE2052D-683B-476A-9C21-A9471713FBFC}" type="pres">
      <dgm:prSet presAssocID="{924D954E-1CB3-4C8E-AA42-F1415B2F7DF0}" presName="Name35" presStyleLbl="parChTrans1D2" presStyleIdx="2" presStyleCnt="3"/>
      <dgm:spPr/>
      <dgm:t>
        <a:bodyPr/>
        <a:lstStyle/>
        <a:p>
          <a:endParaRPr lang="en-US"/>
        </a:p>
      </dgm:t>
    </dgm:pt>
    <dgm:pt modelId="{02F0DBEB-965E-49EA-8932-A1C5E1978AC0}" type="pres">
      <dgm:prSet presAssocID="{A7F2C131-E132-47C7-A60A-802D9715C6EA}" presName="hierRoot2" presStyleCnt="0">
        <dgm:presLayoutVars>
          <dgm:hierBranch/>
        </dgm:presLayoutVars>
      </dgm:prSet>
      <dgm:spPr/>
    </dgm:pt>
    <dgm:pt modelId="{ABBEDA12-10B5-4F60-BC80-1634DFBB9576}" type="pres">
      <dgm:prSet presAssocID="{A7F2C131-E132-47C7-A60A-802D9715C6EA}" presName="rootComposite" presStyleCnt="0"/>
      <dgm:spPr/>
    </dgm:pt>
    <dgm:pt modelId="{111D65A7-C6AD-430D-A73E-A23B49968BB6}" type="pres">
      <dgm:prSet presAssocID="{A7F2C131-E132-47C7-A60A-802D9715C6EA}" presName="rootText" presStyleLbl="node2" presStyleIdx="2" presStyleCnt="3">
        <dgm:presLayoutVars>
          <dgm:chPref val="3"/>
        </dgm:presLayoutVars>
      </dgm:prSet>
      <dgm:spPr/>
      <dgm:t>
        <a:bodyPr/>
        <a:lstStyle/>
        <a:p>
          <a:endParaRPr lang="en-US"/>
        </a:p>
      </dgm:t>
    </dgm:pt>
    <dgm:pt modelId="{41B4DCF8-E1D5-4342-B236-D42331CF782D}" type="pres">
      <dgm:prSet presAssocID="{A7F2C131-E132-47C7-A60A-802D9715C6EA}" presName="rootConnector" presStyleLbl="node2" presStyleIdx="2" presStyleCnt="3"/>
      <dgm:spPr/>
      <dgm:t>
        <a:bodyPr/>
        <a:lstStyle/>
        <a:p>
          <a:endParaRPr lang="en-US"/>
        </a:p>
      </dgm:t>
    </dgm:pt>
    <dgm:pt modelId="{BDCEEFFC-33F0-4102-8030-F6C455BC39C6}" type="pres">
      <dgm:prSet presAssocID="{A7F2C131-E132-47C7-A60A-802D9715C6EA}" presName="hierChild4" presStyleCnt="0"/>
      <dgm:spPr/>
    </dgm:pt>
    <dgm:pt modelId="{7EA4F58E-097A-4F5B-9C32-5F271EB46149}" type="pres">
      <dgm:prSet presAssocID="{A7F2C131-E132-47C7-A60A-802D9715C6EA}" presName="hierChild5" presStyleCnt="0"/>
      <dgm:spPr/>
    </dgm:pt>
    <dgm:pt modelId="{73CE709F-B490-4744-9EB4-601E76007699}" type="pres">
      <dgm:prSet presAssocID="{B3847CF8-00C7-4498-8C65-2A8AA4750407}" presName="hierChild3" presStyleCnt="0"/>
      <dgm:spPr/>
    </dgm:pt>
  </dgm:ptLst>
  <dgm:cxnLst>
    <dgm:cxn modelId="{67CD33A9-2911-4AC4-9851-B160C0D734EB}" type="presOf" srcId="{661A44CA-249D-4A88-A06E-EE45C9069247}" destId="{59BACAE4-7827-49CA-A5CF-C2BAB528BFCB}" srcOrd="0" destOrd="0" presId="urn:microsoft.com/office/officeart/2005/8/layout/orgChart1"/>
    <dgm:cxn modelId="{E522ED98-6D28-44A1-8781-D2B66ADD3E0E}" type="presOf" srcId="{52904C6A-7AD5-49E8-BAB9-4C1FB9EC75C8}" destId="{08FE13FB-4C71-4F2D-8737-2945554DAA13}" srcOrd="0" destOrd="0" presId="urn:microsoft.com/office/officeart/2005/8/layout/orgChart1"/>
    <dgm:cxn modelId="{876A0374-5F01-42C8-A386-CA20C03FED95}" type="presOf" srcId="{B3847CF8-00C7-4498-8C65-2A8AA4750407}" destId="{2EA4EFCF-F804-43A6-9D3C-E290941D664B}" srcOrd="1" destOrd="0" presId="urn:microsoft.com/office/officeart/2005/8/layout/orgChart1"/>
    <dgm:cxn modelId="{59CEA279-30EE-46EE-83CE-0C9357C5AE4A}" type="presOf" srcId="{924D954E-1CB3-4C8E-AA42-F1415B2F7DF0}" destId="{5BE2052D-683B-476A-9C21-A9471713FBFC}" srcOrd="0" destOrd="0" presId="urn:microsoft.com/office/officeart/2005/8/layout/orgChart1"/>
    <dgm:cxn modelId="{076B7C03-529A-4847-A0CE-BFCEB0873A38}" type="presOf" srcId="{3D814332-2451-430D-804F-FF786FC94807}" destId="{345B51F8-0FF9-48AB-82E9-E618E165E90C}" srcOrd="1" destOrd="0" presId="urn:microsoft.com/office/officeart/2005/8/layout/orgChart1"/>
    <dgm:cxn modelId="{840768A3-B12D-4F53-9B8E-CC7DA8AC0D02}" srcId="{B3847CF8-00C7-4498-8C65-2A8AA4750407}" destId="{52904C6A-7AD5-49E8-BAB9-4C1FB9EC75C8}" srcOrd="0" destOrd="0" parTransId="{75DFF5A1-6676-4E76-9C04-316CEF2BE1E1}" sibTransId="{C0417A8E-D072-448C-900F-CF8390CA4347}"/>
    <dgm:cxn modelId="{17977DB9-AF3C-4AC7-A756-E0D480D273FF}" type="presOf" srcId="{A7F2C131-E132-47C7-A60A-802D9715C6EA}" destId="{111D65A7-C6AD-430D-A73E-A23B49968BB6}" srcOrd="0" destOrd="0" presId="urn:microsoft.com/office/officeart/2005/8/layout/orgChart1"/>
    <dgm:cxn modelId="{2ABF8269-43B8-4F6C-8BDB-C37CDA4D258A}" srcId="{B3847CF8-00C7-4498-8C65-2A8AA4750407}" destId="{3D814332-2451-430D-804F-FF786FC94807}" srcOrd="1" destOrd="0" parTransId="{661A44CA-249D-4A88-A06E-EE45C9069247}" sibTransId="{3D4B7AEA-3A43-4E38-BC90-780B42058A84}"/>
    <dgm:cxn modelId="{A201B149-34C8-468F-BC45-3DBBFC2CDE41}" type="presOf" srcId="{B3847CF8-00C7-4498-8C65-2A8AA4750407}" destId="{BA883006-1AFE-47A4-B26C-AC4A45CB9BFA}" srcOrd="0" destOrd="0" presId="urn:microsoft.com/office/officeart/2005/8/layout/orgChart1"/>
    <dgm:cxn modelId="{2CCF9CB1-37D1-4CF6-B326-DAABF7A4A897}" srcId="{B3847CF8-00C7-4498-8C65-2A8AA4750407}" destId="{A7F2C131-E132-47C7-A60A-802D9715C6EA}" srcOrd="2" destOrd="0" parTransId="{924D954E-1CB3-4C8E-AA42-F1415B2F7DF0}" sibTransId="{E86B6228-0EF4-46A4-8EDB-CA36CAD74DFD}"/>
    <dgm:cxn modelId="{9F5DAF43-2355-4D33-BEBF-176DE3CDFB63}" srcId="{1144B9CC-5107-46F1-B3F8-B65E742310C0}" destId="{B3847CF8-00C7-4498-8C65-2A8AA4750407}" srcOrd="0" destOrd="0" parTransId="{ED7AE0B5-2D9D-4B2E-BFA7-15BCBC6E9534}" sibTransId="{C97B4817-1D22-4A39-8FAF-7DD8ED4DD6AC}"/>
    <dgm:cxn modelId="{65634FA0-4DE2-45D0-A0BB-E0681FAB53DC}" type="presOf" srcId="{52904C6A-7AD5-49E8-BAB9-4C1FB9EC75C8}" destId="{15F19965-2246-47EA-A952-126C063FCD25}" srcOrd="1" destOrd="0" presId="urn:microsoft.com/office/officeart/2005/8/layout/orgChart1"/>
    <dgm:cxn modelId="{70094056-82DA-49B5-A23A-12B5551CA1E8}" type="presOf" srcId="{A7F2C131-E132-47C7-A60A-802D9715C6EA}" destId="{41B4DCF8-E1D5-4342-B236-D42331CF782D}" srcOrd="1" destOrd="0" presId="urn:microsoft.com/office/officeart/2005/8/layout/orgChart1"/>
    <dgm:cxn modelId="{DF0D8B44-C34A-4953-91D6-AFF14B94DCA1}" type="presOf" srcId="{75DFF5A1-6676-4E76-9C04-316CEF2BE1E1}" destId="{C08E2C54-6EE5-406C-B953-C6E9F64A0D10}" srcOrd="0" destOrd="0" presId="urn:microsoft.com/office/officeart/2005/8/layout/orgChart1"/>
    <dgm:cxn modelId="{7736D681-3E7E-49FB-BECC-C534AEB42A3C}" type="presOf" srcId="{1144B9CC-5107-46F1-B3F8-B65E742310C0}" destId="{B50C7C20-ECA3-45B2-A945-C933912BF841}" srcOrd="0" destOrd="0" presId="urn:microsoft.com/office/officeart/2005/8/layout/orgChart1"/>
    <dgm:cxn modelId="{62ED3A7B-3D30-426F-AF9D-4816442FB691}" type="presOf" srcId="{3D814332-2451-430D-804F-FF786FC94807}" destId="{6F990D58-30BD-416B-BA76-E0188F29E61D}" srcOrd="0" destOrd="0" presId="urn:microsoft.com/office/officeart/2005/8/layout/orgChart1"/>
    <dgm:cxn modelId="{E2DA7815-80C6-4DCC-8FE9-23F007B33984}" type="presParOf" srcId="{B50C7C20-ECA3-45B2-A945-C933912BF841}" destId="{F58D5A4B-F1F8-482C-9869-02DC3869B94D}" srcOrd="0" destOrd="0" presId="urn:microsoft.com/office/officeart/2005/8/layout/orgChart1"/>
    <dgm:cxn modelId="{4B0B0765-565E-4F2E-B86A-1C1B53331FAA}" type="presParOf" srcId="{F58D5A4B-F1F8-482C-9869-02DC3869B94D}" destId="{04F76A31-8B0A-4956-BD3B-EA10879E5478}" srcOrd="0" destOrd="0" presId="urn:microsoft.com/office/officeart/2005/8/layout/orgChart1"/>
    <dgm:cxn modelId="{AF4DFE64-A646-4399-9E5A-621AE0C02D8A}" type="presParOf" srcId="{04F76A31-8B0A-4956-BD3B-EA10879E5478}" destId="{BA883006-1AFE-47A4-B26C-AC4A45CB9BFA}" srcOrd="0" destOrd="0" presId="urn:microsoft.com/office/officeart/2005/8/layout/orgChart1"/>
    <dgm:cxn modelId="{EFE5739A-C3E7-467C-BCCB-1312AC545A83}" type="presParOf" srcId="{04F76A31-8B0A-4956-BD3B-EA10879E5478}" destId="{2EA4EFCF-F804-43A6-9D3C-E290941D664B}" srcOrd="1" destOrd="0" presId="urn:microsoft.com/office/officeart/2005/8/layout/orgChart1"/>
    <dgm:cxn modelId="{5CB19CBF-A39D-4DD2-9D98-244303D1E076}" type="presParOf" srcId="{F58D5A4B-F1F8-482C-9869-02DC3869B94D}" destId="{B11F15C4-D79E-409A-A67B-EC0DFC6AA20A}" srcOrd="1" destOrd="0" presId="urn:microsoft.com/office/officeart/2005/8/layout/orgChart1"/>
    <dgm:cxn modelId="{0EE6BAD5-D518-44F6-988F-02DB827E16A1}" type="presParOf" srcId="{B11F15C4-D79E-409A-A67B-EC0DFC6AA20A}" destId="{C08E2C54-6EE5-406C-B953-C6E9F64A0D10}" srcOrd="0" destOrd="0" presId="urn:microsoft.com/office/officeart/2005/8/layout/orgChart1"/>
    <dgm:cxn modelId="{B40BA59A-6D99-4EA5-A6C2-1C3F82373EBB}" type="presParOf" srcId="{B11F15C4-D79E-409A-A67B-EC0DFC6AA20A}" destId="{168CD30F-E25B-479B-8A70-A847F2ABB269}" srcOrd="1" destOrd="0" presId="urn:microsoft.com/office/officeart/2005/8/layout/orgChart1"/>
    <dgm:cxn modelId="{19F99B36-B409-4B82-8A28-A6AA38EA886C}" type="presParOf" srcId="{168CD30F-E25B-479B-8A70-A847F2ABB269}" destId="{A62972C5-EDEA-4855-8204-0CB54739C6D9}" srcOrd="0" destOrd="0" presId="urn:microsoft.com/office/officeart/2005/8/layout/orgChart1"/>
    <dgm:cxn modelId="{4BCDE442-FCB8-4DD8-83CE-7BCC1228E3D1}" type="presParOf" srcId="{A62972C5-EDEA-4855-8204-0CB54739C6D9}" destId="{08FE13FB-4C71-4F2D-8737-2945554DAA13}" srcOrd="0" destOrd="0" presId="urn:microsoft.com/office/officeart/2005/8/layout/orgChart1"/>
    <dgm:cxn modelId="{4E35F410-1FA9-4872-9C2F-BB7A494190BD}" type="presParOf" srcId="{A62972C5-EDEA-4855-8204-0CB54739C6D9}" destId="{15F19965-2246-47EA-A952-126C063FCD25}" srcOrd="1" destOrd="0" presId="urn:microsoft.com/office/officeart/2005/8/layout/orgChart1"/>
    <dgm:cxn modelId="{48A6F7A1-9894-4ECA-AFD2-6C91874BB23C}" type="presParOf" srcId="{168CD30F-E25B-479B-8A70-A847F2ABB269}" destId="{C41825C9-E9DA-4FA3-8938-72F40AFCD342}" srcOrd="1" destOrd="0" presId="urn:microsoft.com/office/officeart/2005/8/layout/orgChart1"/>
    <dgm:cxn modelId="{2A1B6842-5FD3-43E8-992D-3916664A9645}" type="presParOf" srcId="{168CD30F-E25B-479B-8A70-A847F2ABB269}" destId="{1EEA90B1-B196-43EF-BC0E-51898EBAC3F3}" srcOrd="2" destOrd="0" presId="urn:microsoft.com/office/officeart/2005/8/layout/orgChart1"/>
    <dgm:cxn modelId="{84C4BCBE-EA53-472F-BAAE-80B17E4FF511}" type="presParOf" srcId="{B11F15C4-D79E-409A-A67B-EC0DFC6AA20A}" destId="{59BACAE4-7827-49CA-A5CF-C2BAB528BFCB}" srcOrd="2" destOrd="0" presId="urn:microsoft.com/office/officeart/2005/8/layout/orgChart1"/>
    <dgm:cxn modelId="{E30FC558-8497-4E4B-9D90-71D628D39AF6}" type="presParOf" srcId="{B11F15C4-D79E-409A-A67B-EC0DFC6AA20A}" destId="{49732851-1B22-4A5F-B71B-A27D2EE696AE}" srcOrd="3" destOrd="0" presId="urn:microsoft.com/office/officeart/2005/8/layout/orgChart1"/>
    <dgm:cxn modelId="{06C9B059-D55D-4520-B41E-0F86BC20D0EC}" type="presParOf" srcId="{49732851-1B22-4A5F-B71B-A27D2EE696AE}" destId="{4349432F-BC8F-4268-B311-F1AFAD68A150}" srcOrd="0" destOrd="0" presId="urn:microsoft.com/office/officeart/2005/8/layout/orgChart1"/>
    <dgm:cxn modelId="{AE486C61-C989-4CC9-8CBD-419325D2EA6D}" type="presParOf" srcId="{4349432F-BC8F-4268-B311-F1AFAD68A150}" destId="{6F990D58-30BD-416B-BA76-E0188F29E61D}" srcOrd="0" destOrd="0" presId="urn:microsoft.com/office/officeart/2005/8/layout/orgChart1"/>
    <dgm:cxn modelId="{74CF20EB-64B1-4D58-BAC4-D42211BC0088}" type="presParOf" srcId="{4349432F-BC8F-4268-B311-F1AFAD68A150}" destId="{345B51F8-0FF9-48AB-82E9-E618E165E90C}" srcOrd="1" destOrd="0" presId="urn:microsoft.com/office/officeart/2005/8/layout/orgChart1"/>
    <dgm:cxn modelId="{A9DB76B1-B414-49BF-B620-1B3918BC942B}" type="presParOf" srcId="{49732851-1B22-4A5F-B71B-A27D2EE696AE}" destId="{437E497F-1B44-413C-9957-AB7B8D49310B}" srcOrd="1" destOrd="0" presId="urn:microsoft.com/office/officeart/2005/8/layout/orgChart1"/>
    <dgm:cxn modelId="{8EE12E62-4DE9-4892-A821-A94ED6A9E24E}" type="presParOf" srcId="{49732851-1B22-4A5F-B71B-A27D2EE696AE}" destId="{E6C633FF-B179-4566-BD8B-D8947FCDCD82}" srcOrd="2" destOrd="0" presId="urn:microsoft.com/office/officeart/2005/8/layout/orgChart1"/>
    <dgm:cxn modelId="{3BBC7DA4-49AD-494A-B439-5673EE755CDC}" type="presParOf" srcId="{B11F15C4-D79E-409A-A67B-EC0DFC6AA20A}" destId="{5BE2052D-683B-476A-9C21-A9471713FBFC}" srcOrd="4" destOrd="0" presId="urn:microsoft.com/office/officeart/2005/8/layout/orgChart1"/>
    <dgm:cxn modelId="{B578E616-7C12-48D5-B881-BD26B9BD6F1F}" type="presParOf" srcId="{B11F15C4-D79E-409A-A67B-EC0DFC6AA20A}" destId="{02F0DBEB-965E-49EA-8932-A1C5E1978AC0}" srcOrd="5" destOrd="0" presId="urn:microsoft.com/office/officeart/2005/8/layout/orgChart1"/>
    <dgm:cxn modelId="{D5B81628-5401-4580-A82F-364C4900CDA2}" type="presParOf" srcId="{02F0DBEB-965E-49EA-8932-A1C5E1978AC0}" destId="{ABBEDA12-10B5-4F60-BC80-1634DFBB9576}" srcOrd="0" destOrd="0" presId="urn:microsoft.com/office/officeart/2005/8/layout/orgChart1"/>
    <dgm:cxn modelId="{41D3E71D-9F1F-4E05-8E24-6F986B76CFFF}" type="presParOf" srcId="{ABBEDA12-10B5-4F60-BC80-1634DFBB9576}" destId="{111D65A7-C6AD-430D-A73E-A23B49968BB6}" srcOrd="0" destOrd="0" presId="urn:microsoft.com/office/officeart/2005/8/layout/orgChart1"/>
    <dgm:cxn modelId="{F1FC0B80-353E-49C2-A019-776DE0D71200}" type="presParOf" srcId="{ABBEDA12-10B5-4F60-BC80-1634DFBB9576}" destId="{41B4DCF8-E1D5-4342-B236-D42331CF782D}" srcOrd="1" destOrd="0" presId="urn:microsoft.com/office/officeart/2005/8/layout/orgChart1"/>
    <dgm:cxn modelId="{8103504B-60F2-4423-A1CC-33369EF2960B}" type="presParOf" srcId="{02F0DBEB-965E-49EA-8932-A1C5E1978AC0}" destId="{BDCEEFFC-33F0-4102-8030-F6C455BC39C6}" srcOrd="1" destOrd="0" presId="urn:microsoft.com/office/officeart/2005/8/layout/orgChart1"/>
    <dgm:cxn modelId="{22282F70-C27F-480B-89F7-F0DCAD3CF504}" type="presParOf" srcId="{02F0DBEB-965E-49EA-8932-A1C5E1978AC0}" destId="{7EA4F58E-097A-4F5B-9C32-5F271EB46149}" srcOrd="2" destOrd="0" presId="urn:microsoft.com/office/officeart/2005/8/layout/orgChart1"/>
    <dgm:cxn modelId="{569A9F22-2F75-401C-95A8-6027BCFA933A}" type="presParOf" srcId="{F58D5A4B-F1F8-482C-9869-02DC3869B94D}" destId="{73CE709F-B490-4744-9EB4-601E76007699}" srcOrd="2" destOrd="0" presId="urn:microsoft.com/office/officeart/2005/8/layout/orgChar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A658C68-8958-4279-B95E-8D9A0EC9933A}" type="doc">
      <dgm:prSet loTypeId="urn:microsoft.com/office/officeart/2005/8/layout/orgChart1" loCatId="hierarchy" qsTypeId="urn:microsoft.com/office/officeart/2005/8/quickstyle/simple1" qsCatId="simple" csTypeId="urn:microsoft.com/office/officeart/2005/8/colors/accent1_2" csCatId="accent1"/>
      <dgm:spPr/>
    </dgm:pt>
    <dgm:pt modelId="{421713A1-80EF-4522-90E8-3D099EFDE9D1}">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b="1" i="0" u="none" strike="noStrike" cap="none" normalizeH="0" baseline="0">
              <a:ln>
                <a:noFill/>
              </a:ln>
              <a:solidFill>
                <a:srgbClr val="F3737F"/>
              </a:solidFill>
              <a:effectLst/>
              <a:latin typeface="Comic Sans MS" pitchFamily="66" charset="0"/>
            </a:rPr>
            <a:t>The Arts</a:t>
          </a:r>
        </a:p>
      </dgm:t>
    </dgm:pt>
    <dgm:pt modelId="{647FD113-B68F-48A1-A006-2DCC9FE907D1}" type="parTrans" cxnId="{22D23D5B-A924-4779-B1C7-C6B4728F1CAE}">
      <dgm:prSet/>
      <dgm:spPr/>
      <dgm:t>
        <a:bodyPr/>
        <a:lstStyle/>
        <a:p>
          <a:endParaRPr lang="en-GB"/>
        </a:p>
      </dgm:t>
    </dgm:pt>
    <dgm:pt modelId="{6E8DF330-7A1E-4F51-9DB7-1136DC913BE5}" type="sibTrans" cxnId="{22D23D5B-A924-4779-B1C7-C6B4728F1CAE}">
      <dgm:prSet/>
      <dgm:spPr/>
      <dgm:t>
        <a:bodyPr/>
        <a:lstStyle/>
        <a:p>
          <a:endParaRPr lang="en-GB"/>
        </a:p>
      </dgm:t>
    </dgm:pt>
    <dgm:pt modelId="{F73ECFD8-2151-4D18-88C1-96D8FC798A75}">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b="1" i="0" u="none" strike="noStrike" cap="none" normalizeH="0" baseline="0">
              <a:ln>
                <a:noFill/>
              </a:ln>
              <a:solidFill>
                <a:srgbClr val="7C8EEA"/>
              </a:solidFill>
              <a:effectLst/>
              <a:latin typeface="Comic Sans MS" pitchFamily="66" charset="0"/>
            </a:rPr>
            <a:t>Music</a:t>
          </a:r>
        </a:p>
      </dgm:t>
    </dgm:pt>
    <dgm:pt modelId="{A77931D6-47CA-4FB2-94F0-D879F10E09B7}" type="parTrans" cxnId="{279C09C8-82F3-43AA-B6F5-622A858595DB}">
      <dgm:prSet/>
      <dgm:spPr/>
      <dgm:t>
        <a:bodyPr/>
        <a:lstStyle/>
        <a:p>
          <a:endParaRPr lang="en-GB"/>
        </a:p>
      </dgm:t>
    </dgm:pt>
    <dgm:pt modelId="{E6767038-F72A-4342-855B-47916F759596}" type="sibTrans" cxnId="{279C09C8-82F3-43AA-B6F5-622A858595DB}">
      <dgm:prSet/>
      <dgm:spPr/>
      <dgm:t>
        <a:bodyPr/>
        <a:lstStyle/>
        <a:p>
          <a:endParaRPr lang="en-GB"/>
        </a:p>
      </dgm:t>
    </dgm:pt>
    <dgm:pt modelId="{00CAE0B6-7C17-4169-ACD2-BE1C75DF98A2}">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b="1" i="0" u="none" strike="noStrike" cap="none" normalizeH="0" baseline="0">
              <a:ln>
                <a:noFill/>
              </a:ln>
              <a:solidFill>
                <a:schemeClr val="hlink"/>
              </a:solidFill>
              <a:effectLst/>
              <a:latin typeface="Comic Sans MS" pitchFamily="66" charset="0"/>
            </a:rPr>
            <a:t>Art</a:t>
          </a:r>
        </a:p>
      </dgm:t>
    </dgm:pt>
    <dgm:pt modelId="{08014F6E-EE67-4683-AE98-651FC6FA21E1}" type="parTrans" cxnId="{1503A4B3-5C2B-4651-A960-FF627A0B3027}">
      <dgm:prSet/>
      <dgm:spPr/>
      <dgm:t>
        <a:bodyPr/>
        <a:lstStyle/>
        <a:p>
          <a:endParaRPr lang="en-GB"/>
        </a:p>
      </dgm:t>
    </dgm:pt>
    <dgm:pt modelId="{BDE103F4-5326-401F-BF56-6D92715FFAF4}" type="sibTrans" cxnId="{1503A4B3-5C2B-4651-A960-FF627A0B3027}">
      <dgm:prSet/>
      <dgm:spPr/>
      <dgm:t>
        <a:bodyPr/>
        <a:lstStyle/>
        <a:p>
          <a:endParaRPr lang="en-GB"/>
        </a:p>
      </dgm:t>
    </dgm:pt>
    <dgm:pt modelId="{B9189792-F21F-4044-B682-3EEC7071E593}">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b="1" i="0" u="none" strike="noStrike" cap="none" normalizeH="0" baseline="0">
              <a:ln>
                <a:noFill/>
              </a:ln>
              <a:solidFill>
                <a:srgbClr val="6600CC"/>
              </a:solidFill>
              <a:effectLst/>
              <a:latin typeface="Comic Sans MS" pitchFamily="66" charset="0"/>
            </a:rPr>
            <a:t>Drama</a:t>
          </a:r>
        </a:p>
      </dgm:t>
    </dgm:pt>
    <dgm:pt modelId="{555D2497-4FA5-4370-9B34-987B813352F7}" type="parTrans" cxnId="{DB4B7F4D-4D75-4BD8-B24A-8D4C12907E10}">
      <dgm:prSet/>
      <dgm:spPr/>
      <dgm:t>
        <a:bodyPr/>
        <a:lstStyle/>
        <a:p>
          <a:endParaRPr lang="en-GB"/>
        </a:p>
      </dgm:t>
    </dgm:pt>
    <dgm:pt modelId="{E27D3B08-E574-4A0D-A9B6-C32106B271AE}" type="sibTrans" cxnId="{DB4B7F4D-4D75-4BD8-B24A-8D4C12907E10}">
      <dgm:prSet/>
      <dgm:spPr/>
      <dgm:t>
        <a:bodyPr/>
        <a:lstStyle/>
        <a:p>
          <a:endParaRPr lang="en-GB"/>
        </a:p>
      </dgm:t>
    </dgm:pt>
    <dgm:pt modelId="{AEF6D496-29EC-46FF-B201-5DD3F39ED2F7}" type="pres">
      <dgm:prSet presAssocID="{9A658C68-8958-4279-B95E-8D9A0EC9933A}" presName="hierChild1" presStyleCnt="0">
        <dgm:presLayoutVars>
          <dgm:orgChart val="1"/>
          <dgm:chPref val="1"/>
          <dgm:dir/>
          <dgm:animOne val="branch"/>
          <dgm:animLvl val="lvl"/>
          <dgm:resizeHandles/>
        </dgm:presLayoutVars>
      </dgm:prSet>
      <dgm:spPr/>
    </dgm:pt>
    <dgm:pt modelId="{A7B2D496-646D-4B92-868F-27A43D6F0A84}" type="pres">
      <dgm:prSet presAssocID="{421713A1-80EF-4522-90E8-3D099EFDE9D1}" presName="hierRoot1" presStyleCnt="0">
        <dgm:presLayoutVars>
          <dgm:hierBranch/>
        </dgm:presLayoutVars>
      </dgm:prSet>
      <dgm:spPr/>
    </dgm:pt>
    <dgm:pt modelId="{F026C10E-7A50-4255-8B81-E15DA8B1DA13}" type="pres">
      <dgm:prSet presAssocID="{421713A1-80EF-4522-90E8-3D099EFDE9D1}" presName="rootComposite1" presStyleCnt="0"/>
      <dgm:spPr/>
    </dgm:pt>
    <dgm:pt modelId="{C349FB16-21A3-4274-9369-A0606AEC756D}" type="pres">
      <dgm:prSet presAssocID="{421713A1-80EF-4522-90E8-3D099EFDE9D1}" presName="rootText1" presStyleLbl="node0" presStyleIdx="0" presStyleCnt="1">
        <dgm:presLayoutVars>
          <dgm:chPref val="3"/>
        </dgm:presLayoutVars>
      </dgm:prSet>
      <dgm:spPr/>
      <dgm:t>
        <a:bodyPr/>
        <a:lstStyle/>
        <a:p>
          <a:endParaRPr lang="en-US"/>
        </a:p>
      </dgm:t>
    </dgm:pt>
    <dgm:pt modelId="{303CBA68-FC3A-4D7D-AB0F-AB4574875C94}" type="pres">
      <dgm:prSet presAssocID="{421713A1-80EF-4522-90E8-3D099EFDE9D1}" presName="rootConnector1" presStyleLbl="node1" presStyleIdx="0" presStyleCnt="0"/>
      <dgm:spPr/>
      <dgm:t>
        <a:bodyPr/>
        <a:lstStyle/>
        <a:p>
          <a:endParaRPr lang="en-US"/>
        </a:p>
      </dgm:t>
    </dgm:pt>
    <dgm:pt modelId="{44DDECDC-4A96-4CC5-8FAC-60F1893CAE2E}" type="pres">
      <dgm:prSet presAssocID="{421713A1-80EF-4522-90E8-3D099EFDE9D1}" presName="hierChild2" presStyleCnt="0"/>
      <dgm:spPr/>
    </dgm:pt>
    <dgm:pt modelId="{AC20CA5F-9960-43D9-91CD-7168D3F43801}" type="pres">
      <dgm:prSet presAssocID="{A77931D6-47CA-4FB2-94F0-D879F10E09B7}" presName="Name35" presStyleLbl="parChTrans1D2" presStyleIdx="0" presStyleCnt="3"/>
      <dgm:spPr/>
      <dgm:t>
        <a:bodyPr/>
        <a:lstStyle/>
        <a:p>
          <a:endParaRPr lang="en-US"/>
        </a:p>
      </dgm:t>
    </dgm:pt>
    <dgm:pt modelId="{61709A59-4E85-4F6F-85F6-6E41C84046B7}" type="pres">
      <dgm:prSet presAssocID="{F73ECFD8-2151-4D18-88C1-96D8FC798A75}" presName="hierRoot2" presStyleCnt="0">
        <dgm:presLayoutVars>
          <dgm:hierBranch/>
        </dgm:presLayoutVars>
      </dgm:prSet>
      <dgm:spPr/>
    </dgm:pt>
    <dgm:pt modelId="{E30484D9-0A24-487E-A2F8-606C61D53D06}" type="pres">
      <dgm:prSet presAssocID="{F73ECFD8-2151-4D18-88C1-96D8FC798A75}" presName="rootComposite" presStyleCnt="0"/>
      <dgm:spPr/>
    </dgm:pt>
    <dgm:pt modelId="{20D940E3-C88D-4FDD-8171-65B27F169908}" type="pres">
      <dgm:prSet presAssocID="{F73ECFD8-2151-4D18-88C1-96D8FC798A75}" presName="rootText" presStyleLbl="node2" presStyleIdx="0" presStyleCnt="3">
        <dgm:presLayoutVars>
          <dgm:chPref val="3"/>
        </dgm:presLayoutVars>
      </dgm:prSet>
      <dgm:spPr/>
      <dgm:t>
        <a:bodyPr/>
        <a:lstStyle/>
        <a:p>
          <a:endParaRPr lang="en-US"/>
        </a:p>
      </dgm:t>
    </dgm:pt>
    <dgm:pt modelId="{7DBB1529-9C58-4700-A2A9-38D15A40EDD3}" type="pres">
      <dgm:prSet presAssocID="{F73ECFD8-2151-4D18-88C1-96D8FC798A75}" presName="rootConnector" presStyleLbl="node2" presStyleIdx="0" presStyleCnt="3"/>
      <dgm:spPr/>
      <dgm:t>
        <a:bodyPr/>
        <a:lstStyle/>
        <a:p>
          <a:endParaRPr lang="en-US"/>
        </a:p>
      </dgm:t>
    </dgm:pt>
    <dgm:pt modelId="{5B0781DE-747E-408E-9518-B7F983AE6CA7}" type="pres">
      <dgm:prSet presAssocID="{F73ECFD8-2151-4D18-88C1-96D8FC798A75}" presName="hierChild4" presStyleCnt="0"/>
      <dgm:spPr/>
    </dgm:pt>
    <dgm:pt modelId="{E8CF8308-1638-4660-AAD9-48BBACB19822}" type="pres">
      <dgm:prSet presAssocID="{F73ECFD8-2151-4D18-88C1-96D8FC798A75}" presName="hierChild5" presStyleCnt="0"/>
      <dgm:spPr/>
    </dgm:pt>
    <dgm:pt modelId="{BDA08720-70A5-4073-90C2-530D9FDA84A3}" type="pres">
      <dgm:prSet presAssocID="{08014F6E-EE67-4683-AE98-651FC6FA21E1}" presName="Name35" presStyleLbl="parChTrans1D2" presStyleIdx="1" presStyleCnt="3"/>
      <dgm:spPr/>
      <dgm:t>
        <a:bodyPr/>
        <a:lstStyle/>
        <a:p>
          <a:endParaRPr lang="en-US"/>
        </a:p>
      </dgm:t>
    </dgm:pt>
    <dgm:pt modelId="{2B7E3BFE-4C3E-43E8-A974-49B93DBBFC27}" type="pres">
      <dgm:prSet presAssocID="{00CAE0B6-7C17-4169-ACD2-BE1C75DF98A2}" presName="hierRoot2" presStyleCnt="0">
        <dgm:presLayoutVars>
          <dgm:hierBranch/>
        </dgm:presLayoutVars>
      </dgm:prSet>
      <dgm:spPr/>
    </dgm:pt>
    <dgm:pt modelId="{2E917C9E-97A9-4C4E-AD1F-457DA3DDD745}" type="pres">
      <dgm:prSet presAssocID="{00CAE0B6-7C17-4169-ACD2-BE1C75DF98A2}" presName="rootComposite" presStyleCnt="0"/>
      <dgm:spPr/>
    </dgm:pt>
    <dgm:pt modelId="{C6546D43-1270-4506-8581-27BD8435A0F3}" type="pres">
      <dgm:prSet presAssocID="{00CAE0B6-7C17-4169-ACD2-BE1C75DF98A2}" presName="rootText" presStyleLbl="node2" presStyleIdx="1" presStyleCnt="3">
        <dgm:presLayoutVars>
          <dgm:chPref val="3"/>
        </dgm:presLayoutVars>
      </dgm:prSet>
      <dgm:spPr/>
      <dgm:t>
        <a:bodyPr/>
        <a:lstStyle/>
        <a:p>
          <a:endParaRPr lang="en-US"/>
        </a:p>
      </dgm:t>
    </dgm:pt>
    <dgm:pt modelId="{CD05AF1F-B06C-440B-9A10-E8FDCCFEAE93}" type="pres">
      <dgm:prSet presAssocID="{00CAE0B6-7C17-4169-ACD2-BE1C75DF98A2}" presName="rootConnector" presStyleLbl="node2" presStyleIdx="1" presStyleCnt="3"/>
      <dgm:spPr/>
      <dgm:t>
        <a:bodyPr/>
        <a:lstStyle/>
        <a:p>
          <a:endParaRPr lang="en-US"/>
        </a:p>
      </dgm:t>
    </dgm:pt>
    <dgm:pt modelId="{95C826E2-98EC-4A27-BD2B-9B7D82679E3B}" type="pres">
      <dgm:prSet presAssocID="{00CAE0B6-7C17-4169-ACD2-BE1C75DF98A2}" presName="hierChild4" presStyleCnt="0"/>
      <dgm:spPr/>
    </dgm:pt>
    <dgm:pt modelId="{D5F700C6-E478-4544-9E34-8BADC73B48C5}" type="pres">
      <dgm:prSet presAssocID="{00CAE0B6-7C17-4169-ACD2-BE1C75DF98A2}" presName="hierChild5" presStyleCnt="0"/>
      <dgm:spPr/>
    </dgm:pt>
    <dgm:pt modelId="{8F4EBC4E-1924-4EA2-90EE-6B50712A7A1E}" type="pres">
      <dgm:prSet presAssocID="{555D2497-4FA5-4370-9B34-987B813352F7}" presName="Name35" presStyleLbl="parChTrans1D2" presStyleIdx="2" presStyleCnt="3"/>
      <dgm:spPr/>
      <dgm:t>
        <a:bodyPr/>
        <a:lstStyle/>
        <a:p>
          <a:endParaRPr lang="en-US"/>
        </a:p>
      </dgm:t>
    </dgm:pt>
    <dgm:pt modelId="{48CDCED9-2010-45F7-8B8B-FA9C74DD69C1}" type="pres">
      <dgm:prSet presAssocID="{B9189792-F21F-4044-B682-3EEC7071E593}" presName="hierRoot2" presStyleCnt="0">
        <dgm:presLayoutVars>
          <dgm:hierBranch/>
        </dgm:presLayoutVars>
      </dgm:prSet>
      <dgm:spPr/>
    </dgm:pt>
    <dgm:pt modelId="{4C1C97A0-839E-40D1-9481-20BD349E0F2C}" type="pres">
      <dgm:prSet presAssocID="{B9189792-F21F-4044-B682-3EEC7071E593}" presName="rootComposite" presStyleCnt="0"/>
      <dgm:spPr/>
    </dgm:pt>
    <dgm:pt modelId="{6114CE81-D62D-4D96-811E-74353BBD193B}" type="pres">
      <dgm:prSet presAssocID="{B9189792-F21F-4044-B682-3EEC7071E593}" presName="rootText" presStyleLbl="node2" presStyleIdx="2" presStyleCnt="3">
        <dgm:presLayoutVars>
          <dgm:chPref val="3"/>
        </dgm:presLayoutVars>
      </dgm:prSet>
      <dgm:spPr/>
      <dgm:t>
        <a:bodyPr/>
        <a:lstStyle/>
        <a:p>
          <a:endParaRPr lang="en-US"/>
        </a:p>
      </dgm:t>
    </dgm:pt>
    <dgm:pt modelId="{F2D17F75-5BAF-4D37-8488-A4C60D5AC513}" type="pres">
      <dgm:prSet presAssocID="{B9189792-F21F-4044-B682-3EEC7071E593}" presName="rootConnector" presStyleLbl="node2" presStyleIdx="2" presStyleCnt="3"/>
      <dgm:spPr/>
      <dgm:t>
        <a:bodyPr/>
        <a:lstStyle/>
        <a:p>
          <a:endParaRPr lang="en-US"/>
        </a:p>
      </dgm:t>
    </dgm:pt>
    <dgm:pt modelId="{369B7D38-13EB-4C34-89D2-E7AF6D79D78C}" type="pres">
      <dgm:prSet presAssocID="{B9189792-F21F-4044-B682-3EEC7071E593}" presName="hierChild4" presStyleCnt="0"/>
      <dgm:spPr/>
    </dgm:pt>
    <dgm:pt modelId="{95A76D00-6494-4EF0-B795-A05FD68D8919}" type="pres">
      <dgm:prSet presAssocID="{B9189792-F21F-4044-B682-3EEC7071E593}" presName="hierChild5" presStyleCnt="0"/>
      <dgm:spPr/>
    </dgm:pt>
    <dgm:pt modelId="{3B5278DE-97C6-4F28-8BA2-6AFA72521409}" type="pres">
      <dgm:prSet presAssocID="{421713A1-80EF-4522-90E8-3D099EFDE9D1}" presName="hierChild3" presStyleCnt="0"/>
      <dgm:spPr/>
    </dgm:pt>
  </dgm:ptLst>
  <dgm:cxnLst>
    <dgm:cxn modelId="{AF826E9C-672A-4FA4-A0B9-988F9746908B}" type="presOf" srcId="{421713A1-80EF-4522-90E8-3D099EFDE9D1}" destId="{C349FB16-21A3-4274-9369-A0606AEC756D}" srcOrd="0" destOrd="0" presId="urn:microsoft.com/office/officeart/2005/8/layout/orgChart1"/>
    <dgm:cxn modelId="{006AA72A-4F6D-4397-92F4-460C4C1024D3}" type="presOf" srcId="{9A658C68-8958-4279-B95E-8D9A0EC9933A}" destId="{AEF6D496-29EC-46FF-B201-5DD3F39ED2F7}" srcOrd="0" destOrd="0" presId="urn:microsoft.com/office/officeart/2005/8/layout/orgChart1"/>
    <dgm:cxn modelId="{E2A0C491-C568-4830-9201-6C988FB6D5B7}" type="presOf" srcId="{F73ECFD8-2151-4D18-88C1-96D8FC798A75}" destId="{20D940E3-C88D-4FDD-8171-65B27F169908}" srcOrd="0" destOrd="0" presId="urn:microsoft.com/office/officeart/2005/8/layout/orgChart1"/>
    <dgm:cxn modelId="{DB4B7F4D-4D75-4BD8-B24A-8D4C12907E10}" srcId="{421713A1-80EF-4522-90E8-3D099EFDE9D1}" destId="{B9189792-F21F-4044-B682-3EEC7071E593}" srcOrd="2" destOrd="0" parTransId="{555D2497-4FA5-4370-9B34-987B813352F7}" sibTransId="{E27D3B08-E574-4A0D-A9B6-C32106B271AE}"/>
    <dgm:cxn modelId="{75AA1787-BB1A-47CB-A965-12A519138B76}" type="presOf" srcId="{00CAE0B6-7C17-4169-ACD2-BE1C75DF98A2}" destId="{CD05AF1F-B06C-440B-9A10-E8FDCCFEAE93}" srcOrd="1" destOrd="0" presId="urn:microsoft.com/office/officeart/2005/8/layout/orgChart1"/>
    <dgm:cxn modelId="{2FC0D077-C331-4CC2-BA69-5D1BE98EBFC0}" type="presOf" srcId="{421713A1-80EF-4522-90E8-3D099EFDE9D1}" destId="{303CBA68-FC3A-4D7D-AB0F-AB4574875C94}" srcOrd="1" destOrd="0" presId="urn:microsoft.com/office/officeart/2005/8/layout/orgChart1"/>
    <dgm:cxn modelId="{87210290-947E-4D92-82B4-B02A8CED76ED}" type="presOf" srcId="{F73ECFD8-2151-4D18-88C1-96D8FC798A75}" destId="{7DBB1529-9C58-4700-A2A9-38D15A40EDD3}" srcOrd="1" destOrd="0" presId="urn:microsoft.com/office/officeart/2005/8/layout/orgChart1"/>
    <dgm:cxn modelId="{366FEF85-452D-4747-935D-8E53F6030FEA}" type="presOf" srcId="{00CAE0B6-7C17-4169-ACD2-BE1C75DF98A2}" destId="{C6546D43-1270-4506-8581-27BD8435A0F3}" srcOrd="0" destOrd="0" presId="urn:microsoft.com/office/officeart/2005/8/layout/orgChart1"/>
    <dgm:cxn modelId="{4A2C9A31-57C7-4247-AF9F-C13E1F4D7F83}" type="presOf" srcId="{08014F6E-EE67-4683-AE98-651FC6FA21E1}" destId="{BDA08720-70A5-4073-90C2-530D9FDA84A3}" srcOrd="0" destOrd="0" presId="urn:microsoft.com/office/officeart/2005/8/layout/orgChart1"/>
    <dgm:cxn modelId="{C23755B6-87D1-4C6D-B565-A5EF7ADEC871}" type="presOf" srcId="{A77931D6-47CA-4FB2-94F0-D879F10E09B7}" destId="{AC20CA5F-9960-43D9-91CD-7168D3F43801}" srcOrd="0" destOrd="0" presId="urn:microsoft.com/office/officeart/2005/8/layout/orgChart1"/>
    <dgm:cxn modelId="{22D23D5B-A924-4779-B1C7-C6B4728F1CAE}" srcId="{9A658C68-8958-4279-B95E-8D9A0EC9933A}" destId="{421713A1-80EF-4522-90E8-3D099EFDE9D1}" srcOrd="0" destOrd="0" parTransId="{647FD113-B68F-48A1-A006-2DCC9FE907D1}" sibTransId="{6E8DF330-7A1E-4F51-9DB7-1136DC913BE5}"/>
    <dgm:cxn modelId="{279C09C8-82F3-43AA-B6F5-622A858595DB}" srcId="{421713A1-80EF-4522-90E8-3D099EFDE9D1}" destId="{F73ECFD8-2151-4D18-88C1-96D8FC798A75}" srcOrd="0" destOrd="0" parTransId="{A77931D6-47CA-4FB2-94F0-D879F10E09B7}" sibTransId="{E6767038-F72A-4342-855B-47916F759596}"/>
    <dgm:cxn modelId="{A069D9C8-A9D5-42C5-AC4B-C4C69888AA05}" type="presOf" srcId="{B9189792-F21F-4044-B682-3EEC7071E593}" destId="{6114CE81-D62D-4D96-811E-74353BBD193B}" srcOrd="0" destOrd="0" presId="urn:microsoft.com/office/officeart/2005/8/layout/orgChart1"/>
    <dgm:cxn modelId="{CCD86608-55CB-447E-803C-74C0DA422CA3}" type="presOf" srcId="{555D2497-4FA5-4370-9B34-987B813352F7}" destId="{8F4EBC4E-1924-4EA2-90EE-6B50712A7A1E}" srcOrd="0" destOrd="0" presId="urn:microsoft.com/office/officeart/2005/8/layout/orgChart1"/>
    <dgm:cxn modelId="{BB8DE2FC-6D0A-4A63-8C42-0286C8A376F4}" type="presOf" srcId="{B9189792-F21F-4044-B682-3EEC7071E593}" destId="{F2D17F75-5BAF-4D37-8488-A4C60D5AC513}" srcOrd="1" destOrd="0" presId="urn:microsoft.com/office/officeart/2005/8/layout/orgChart1"/>
    <dgm:cxn modelId="{1503A4B3-5C2B-4651-A960-FF627A0B3027}" srcId="{421713A1-80EF-4522-90E8-3D099EFDE9D1}" destId="{00CAE0B6-7C17-4169-ACD2-BE1C75DF98A2}" srcOrd="1" destOrd="0" parTransId="{08014F6E-EE67-4683-AE98-651FC6FA21E1}" sibTransId="{BDE103F4-5326-401F-BF56-6D92715FFAF4}"/>
    <dgm:cxn modelId="{4EA06F5C-09D6-4538-A12A-6564C3EBEA48}" type="presParOf" srcId="{AEF6D496-29EC-46FF-B201-5DD3F39ED2F7}" destId="{A7B2D496-646D-4B92-868F-27A43D6F0A84}" srcOrd="0" destOrd="0" presId="urn:microsoft.com/office/officeart/2005/8/layout/orgChart1"/>
    <dgm:cxn modelId="{6525CD1F-B3FC-4C1A-BE49-6A573DEB2434}" type="presParOf" srcId="{A7B2D496-646D-4B92-868F-27A43D6F0A84}" destId="{F026C10E-7A50-4255-8B81-E15DA8B1DA13}" srcOrd="0" destOrd="0" presId="urn:microsoft.com/office/officeart/2005/8/layout/orgChart1"/>
    <dgm:cxn modelId="{28AABD97-27CF-41B1-A47A-75FE84E10A40}" type="presParOf" srcId="{F026C10E-7A50-4255-8B81-E15DA8B1DA13}" destId="{C349FB16-21A3-4274-9369-A0606AEC756D}" srcOrd="0" destOrd="0" presId="urn:microsoft.com/office/officeart/2005/8/layout/orgChart1"/>
    <dgm:cxn modelId="{13762034-43DF-467A-BDFE-085977269263}" type="presParOf" srcId="{F026C10E-7A50-4255-8B81-E15DA8B1DA13}" destId="{303CBA68-FC3A-4D7D-AB0F-AB4574875C94}" srcOrd="1" destOrd="0" presId="urn:microsoft.com/office/officeart/2005/8/layout/orgChart1"/>
    <dgm:cxn modelId="{6F6E3355-598A-4DF7-B7A3-B922F6C4EA6C}" type="presParOf" srcId="{A7B2D496-646D-4B92-868F-27A43D6F0A84}" destId="{44DDECDC-4A96-4CC5-8FAC-60F1893CAE2E}" srcOrd="1" destOrd="0" presId="urn:microsoft.com/office/officeart/2005/8/layout/orgChart1"/>
    <dgm:cxn modelId="{DE7C7889-3914-4EAE-AA9E-15B7E25EBE3A}" type="presParOf" srcId="{44DDECDC-4A96-4CC5-8FAC-60F1893CAE2E}" destId="{AC20CA5F-9960-43D9-91CD-7168D3F43801}" srcOrd="0" destOrd="0" presId="urn:microsoft.com/office/officeart/2005/8/layout/orgChart1"/>
    <dgm:cxn modelId="{0FF58E40-134C-477D-94F2-DC5E876806FC}" type="presParOf" srcId="{44DDECDC-4A96-4CC5-8FAC-60F1893CAE2E}" destId="{61709A59-4E85-4F6F-85F6-6E41C84046B7}" srcOrd="1" destOrd="0" presId="urn:microsoft.com/office/officeart/2005/8/layout/orgChart1"/>
    <dgm:cxn modelId="{1D62B752-98F9-4B62-8D5F-513429B19ED4}" type="presParOf" srcId="{61709A59-4E85-4F6F-85F6-6E41C84046B7}" destId="{E30484D9-0A24-487E-A2F8-606C61D53D06}" srcOrd="0" destOrd="0" presId="urn:microsoft.com/office/officeart/2005/8/layout/orgChart1"/>
    <dgm:cxn modelId="{7D350A25-85E4-40A6-B6DF-08901F7170CD}" type="presParOf" srcId="{E30484D9-0A24-487E-A2F8-606C61D53D06}" destId="{20D940E3-C88D-4FDD-8171-65B27F169908}" srcOrd="0" destOrd="0" presId="urn:microsoft.com/office/officeart/2005/8/layout/orgChart1"/>
    <dgm:cxn modelId="{43FC5EA0-6B3A-40E7-AF45-90DB8CE2FEF2}" type="presParOf" srcId="{E30484D9-0A24-487E-A2F8-606C61D53D06}" destId="{7DBB1529-9C58-4700-A2A9-38D15A40EDD3}" srcOrd="1" destOrd="0" presId="urn:microsoft.com/office/officeart/2005/8/layout/orgChart1"/>
    <dgm:cxn modelId="{D8239A7A-B7A2-40C9-B11C-0F7FC83D8A78}" type="presParOf" srcId="{61709A59-4E85-4F6F-85F6-6E41C84046B7}" destId="{5B0781DE-747E-408E-9518-B7F983AE6CA7}" srcOrd="1" destOrd="0" presId="urn:microsoft.com/office/officeart/2005/8/layout/orgChart1"/>
    <dgm:cxn modelId="{FA085CD7-877F-4B85-ADA3-9D54BBE4BFE6}" type="presParOf" srcId="{61709A59-4E85-4F6F-85F6-6E41C84046B7}" destId="{E8CF8308-1638-4660-AAD9-48BBACB19822}" srcOrd="2" destOrd="0" presId="urn:microsoft.com/office/officeart/2005/8/layout/orgChart1"/>
    <dgm:cxn modelId="{D1D7A45E-0A1B-4A78-ADE7-20CC1463767A}" type="presParOf" srcId="{44DDECDC-4A96-4CC5-8FAC-60F1893CAE2E}" destId="{BDA08720-70A5-4073-90C2-530D9FDA84A3}" srcOrd="2" destOrd="0" presId="urn:microsoft.com/office/officeart/2005/8/layout/orgChart1"/>
    <dgm:cxn modelId="{08627B01-CE14-4AB5-AA0C-2117A6E92C4F}" type="presParOf" srcId="{44DDECDC-4A96-4CC5-8FAC-60F1893CAE2E}" destId="{2B7E3BFE-4C3E-43E8-A974-49B93DBBFC27}" srcOrd="3" destOrd="0" presId="urn:microsoft.com/office/officeart/2005/8/layout/orgChart1"/>
    <dgm:cxn modelId="{3EA380D2-9A97-4983-845D-7D88345B0FA7}" type="presParOf" srcId="{2B7E3BFE-4C3E-43E8-A974-49B93DBBFC27}" destId="{2E917C9E-97A9-4C4E-AD1F-457DA3DDD745}" srcOrd="0" destOrd="0" presId="urn:microsoft.com/office/officeart/2005/8/layout/orgChart1"/>
    <dgm:cxn modelId="{C32A86FD-FC0B-4CEE-8404-3546A171EE8A}" type="presParOf" srcId="{2E917C9E-97A9-4C4E-AD1F-457DA3DDD745}" destId="{C6546D43-1270-4506-8581-27BD8435A0F3}" srcOrd="0" destOrd="0" presId="urn:microsoft.com/office/officeart/2005/8/layout/orgChart1"/>
    <dgm:cxn modelId="{CD117D97-8FE3-4AC4-B945-B696A68091F9}" type="presParOf" srcId="{2E917C9E-97A9-4C4E-AD1F-457DA3DDD745}" destId="{CD05AF1F-B06C-440B-9A10-E8FDCCFEAE93}" srcOrd="1" destOrd="0" presId="urn:microsoft.com/office/officeart/2005/8/layout/orgChart1"/>
    <dgm:cxn modelId="{DDAC128B-A5FE-4F1C-88F5-0031DD438DB0}" type="presParOf" srcId="{2B7E3BFE-4C3E-43E8-A974-49B93DBBFC27}" destId="{95C826E2-98EC-4A27-BD2B-9B7D82679E3B}" srcOrd="1" destOrd="0" presId="urn:microsoft.com/office/officeart/2005/8/layout/orgChart1"/>
    <dgm:cxn modelId="{51356E02-E4F1-4F8E-92C6-5200F290569F}" type="presParOf" srcId="{2B7E3BFE-4C3E-43E8-A974-49B93DBBFC27}" destId="{D5F700C6-E478-4544-9E34-8BADC73B48C5}" srcOrd="2" destOrd="0" presId="urn:microsoft.com/office/officeart/2005/8/layout/orgChart1"/>
    <dgm:cxn modelId="{D3888D06-682A-4B28-A4B1-E00EBC0EF0C8}" type="presParOf" srcId="{44DDECDC-4A96-4CC5-8FAC-60F1893CAE2E}" destId="{8F4EBC4E-1924-4EA2-90EE-6B50712A7A1E}" srcOrd="4" destOrd="0" presId="urn:microsoft.com/office/officeart/2005/8/layout/orgChart1"/>
    <dgm:cxn modelId="{29C2F35C-09D8-4ADD-9FD5-75229E7D1076}" type="presParOf" srcId="{44DDECDC-4A96-4CC5-8FAC-60F1893CAE2E}" destId="{48CDCED9-2010-45F7-8B8B-FA9C74DD69C1}" srcOrd="5" destOrd="0" presId="urn:microsoft.com/office/officeart/2005/8/layout/orgChart1"/>
    <dgm:cxn modelId="{F4D68F7F-03A4-4058-AE2A-FEB9CA3AAA03}" type="presParOf" srcId="{48CDCED9-2010-45F7-8B8B-FA9C74DD69C1}" destId="{4C1C97A0-839E-40D1-9481-20BD349E0F2C}" srcOrd="0" destOrd="0" presId="urn:microsoft.com/office/officeart/2005/8/layout/orgChart1"/>
    <dgm:cxn modelId="{28C0B3F4-9356-4A69-9BD8-C75F4E89A3D7}" type="presParOf" srcId="{4C1C97A0-839E-40D1-9481-20BD349E0F2C}" destId="{6114CE81-D62D-4D96-811E-74353BBD193B}" srcOrd="0" destOrd="0" presId="urn:microsoft.com/office/officeart/2005/8/layout/orgChart1"/>
    <dgm:cxn modelId="{3E63BAA9-B05A-4645-B546-0EE02D5F9EBD}" type="presParOf" srcId="{4C1C97A0-839E-40D1-9481-20BD349E0F2C}" destId="{F2D17F75-5BAF-4D37-8488-A4C60D5AC513}" srcOrd="1" destOrd="0" presId="urn:microsoft.com/office/officeart/2005/8/layout/orgChart1"/>
    <dgm:cxn modelId="{B2A412B0-DF3E-4052-9121-351A2F60DC10}" type="presParOf" srcId="{48CDCED9-2010-45F7-8B8B-FA9C74DD69C1}" destId="{369B7D38-13EB-4C34-89D2-E7AF6D79D78C}" srcOrd="1" destOrd="0" presId="urn:microsoft.com/office/officeart/2005/8/layout/orgChart1"/>
    <dgm:cxn modelId="{78FF00E3-5FD2-4F02-99A5-CEEE37C60B96}" type="presParOf" srcId="{48CDCED9-2010-45F7-8B8B-FA9C74DD69C1}" destId="{95A76D00-6494-4EF0-B795-A05FD68D8919}" srcOrd="2" destOrd="0" presId="urn:microsoft.com/office/officeart/2005/8/layout/orgChart1"/>
    <dgm:cxn modelId="{22ECD69E-D60E-47B9-B6EB-FA5809277922}" type="presParOf" srcId="{A7B2D496-646D-4B92-868F-27A43D6F0A84}" destId="{3B5278DE-97C6-4F28-8BA2-6AFA72521409}" srcOrd="2" destOrd="0" presId="urn:microsoft.com/office/officeart/2005/8/layout/orgChar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A92D3EE-19A7-454B-A189-6C37C625D79A}" type="doc">
      <dgm:prSet loTypeId="urn:microsoft.com/office/officeart/2005/8/layout/cycle1" loCatId="cycle" qsTypeId="urn:microsoft.com/office/officeart/2005/8/quickstyle/simple1" qsCatId="simple" csTypeId="urn:microsoft.com/office/officeart/2005/8/colors/accent1_2" csCatId="accent1"/>
      <dgm:spPr/>
    </dgm:pt>
    <dgm:pt modelId="{A5E024D2-BC81-4F77-AC31-DA1B72080C5C}">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b="1" i="0" u="none" strike="noStrike" cap="none" normalizeH="0" baseline="0">
              <a:ln>
                <a:noFill/>
              </a:ln>
              <a:solidFill>
                <a:srgbClr val="0066CC"/>
              </a:solidFill>
              <a:effectLst/>
              <a:latin typeface="Comic Sans MS" pitchFamily="66" charset="0"/>
            </a:rPr>
            <a:t>Geography</a:t>
          </a:r>
        </a:p>
      </dgm:t>
    </dgm:pt>
    <dgm:pt modelId="{86598D13-068B-4909-B6D4-66B3F6F3439F}" type="parTrans" cxnId="{A42E7706-EC5F-4E00-965E-8C024E35E1A5}">
      <dgm:prSet/>
      <dgm:spPr/>
      <dgm:t>
        <a:bodyPr/>
        <a:lstStyle/>
        <a:p>
          <a:endParaRPr lang="en-GB"/>
        </a:p>
      </dgm:t>
    </dgm:pt>
    <dgm:pt modelId="{CB36E1F2-19C3-4EA1-819D-210B82200EB3}" type="sibTrans" cxnId="{A42E7706-EC5F-4E00-965E-8C024E35E1A5}">
      <dgm:prSet/>
      <dgm:spPr/>
      <dgm:t>
        <a:bodyPr/>
        <a:lstStyle/>
        <a:p>
          <a:endParaRPr lang="en-GB"/>
        </a:p>
      </dgm:t>
    </dgm:pt>
    <dgm:pt modelId="{73F2F009-D971-4665-8DC5-B758C4E68FB5}">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b="1" i="0" u="none" strike="noStrike" cap="none" normalizeH="0" baseline="0" dirty="0">
              <a:ln>
                <a:noFill/>
              </a:ln>
              <a:solidFill>
                <a:srgbClr val="FF6600"/>
              </a:solidFill>
              <a:effectLst/>
              <a:latin typeface="Comic Sans MS" pitchFamily="66" charset="0"/>
            </a:rPr>
            <a:t>Science</a:t>
          </a:r>
        </a:p>
      </dgm:t>
    </dgm:pt>
    <dgm:pt modelId="{50ACB8DC-4663-45B9-A3E4-DA4E6A8FA225}" type="parTrans" cxnId="{19DCA0DA-00BD-4624-95DE-6BA4FCA76639}">
      <dgm:prSet/>
      <dgm:spPr/>
      <dgm:t>
        <a:bodyPr/>
        <a:lstStyle/>
        <a:p>
          <a:endParaRPr lang="en-GB"/>
        </a:p>
      </dgm:t>
    </dgm:pt>
    <dgm:pt modelId="{8CCE18F9-17C6-43EE-9D67-ED2B372FE4EF}" type="sibTrans" cxnId="{19DCA0DA-00BD-4624-95DE-6BA4FCA76639}">
      <dgm:prSet/>
      <dgm:spPr/>
      <dgm:t>
        <a:bodyPr/>
        <a:lstStyle/>
        <a:p>
          <a:endParaRPr lang="en-GB"/>
        </a:p>
      </dgm:t>
    </dgm:pt>
    <dgm:pt modelId="{44CF9E03-179A-46F3-AD67-F926FCDFCE34}">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b="1" i="0" u="none" strike="noStrike" cap="none" normalizeH="0" baseline="0">
              <a:ln>
                <a:noFill/>
              </a:ln>
              <a:solidFill>
                <a:srgbClr val="FF0066"/>
              </a:solidFill>
              <a:effectLst/>
              <a:latin typeface="Comic Sans MS" pitchFamily="66" charset="0"/>
            </a:rPr>
            <a:t>History</a:t>
          </a:r>
        </a:p>
      </dgm:t>
    </dgm:pt>
    <dgm:pt modelId="{C44D5EA6-B339-414C-9200-11839227BD7C}" type="parTrans" cxnId="{1F567320-3CB1-4641-83A2-CAE9E46E60A5}">
      <dgm:prSet/>
      <dgm:spPr/>
      <dgm:t>
        <a:bodyPr/>
        <a:lstStyle/>
        <a:p>
          <a:endParaRPr lang="en-GB"/>
        </a:p>
      </dgm:t>
    </dgm:pt>
    <dgm:pt modelId="{DD5AB316-634C-4F38-8187-94C4BCD26E76}" type="sibTrans" cxnId="{1F567320-3CB1-4641-83A2-CAE9E46E60A5}">
      <dgm:prSet/>
      <dgm:spPr/>
      <dgm:t>
        <a:bodyPr/>
        <a:lstStyle/>
        <a:p>
          <a:endParaRPr lang="en-GB"/>
        </a:p>
      </dgm:t>
    </dgm:pt>
    <dgm:pt modelId="{391A5ECC-3CE4-4B7D-AE01-F44C597AF9A5}" type="pres">
      <dgm:prSet presAssocID="{BA92D3EE-19A7-454B-A189-6C37C625D79A}" presName="cycle" presStyleCnt="0">
        <dgm:presLayoutVars>
          <dgm:dir/>
          <dgm:resizeHandles val="exact"/>
        </dgm:presLayoutVars>
      </dgm:prSet>
      <dgm:spPr/>
    </dgm:pt>
    <dgm:pt modelId="{E9EDE493-086C-40F6-B349-715523BD1077}" type="pres">
      <dgm:prSet presAssocID="{A5E024D2-BC81-4F77-AC31-DA1B72080C5C}" presName="dummy" presStyleCnt="0"/>
      <dgm:spPr/>
    </dgm:pt>
    <dgm:pt modelId="{BAAE1E7F-87A1-41AF-A42E-B8BD0C403809}" type="pres">
      <dgm:prSet presAssocID="{A5E024D2-BC81-4F77-AC31-DA1B72080C5C}" presName="node" presStyleLbl="revTx" presStyleIdx="0" presStyleCnt="3">
        <dgm:presLayoutVars>
          <dgm:bulletEnabled val="1"/>
        </dgm:presLayoutVars>
      </dgm:prSet>
      <dgm:spPr/>
      <dgm:t>
        <a:bodyPr/>
        <a:lstStyle/>
        <a:p>
          <a:endParaRPr lang="en-US"/>
        </a:p>
      </dgm:t>
    </dgm:pt>
    <dgm:pt modelId="{34836BD7-16B3-44BD-8A96-5B63BD26B2DF}" type="pres">
      <dgm:prSet presAssocID="{CB36E1F2-19C3-4EA1-819D-210B82200EB3}" presName="sibTrans" presStyleLbl="node1" presStyleIdx="0" presStyleCnt="3"/>
      <dgm:spPr/>
      <dgm:t>
        <a:bodyPr/>
        <a:lstStyle/>
        <a:p>
          <a:endParaRPr lang="en-US"/>
        </a:p>
      </dgm:t>
    </dgm:pt>
    <dgm:pt modelId="{E8DB7490-AA90-4CBA-9046-4AE0E839867D}" type="pres">
      <dgm:prSet presAssocID="{73F2F009-D971-4665-8DC5-B758C4E68FB5}" presName="dummy" presStyleCnt="0"/>
      <dgm:spPr/>
    </dgm:pt>
    <dgm:pt modelId="{45E32FE2-9B53-4B65-8152-A4A4EC21C1A8}" type="pres">
      <dgm:prSet presAssocID="{73F2F009-D971-4665-8DC5-B758C4E68FB5}" presName="node" presStyleLbl="revTx" presStyleIdx="1" presStyleCnt="3">
        <dgm:presLayoutVars>
          <dgm:bulletEnabled val="1"/>
        </dgm:presLayoutVars>
      </dgm:prSet>
      <dgm:spPr/>
      <dgm:t>
        <a:bodyPr/>
        <a:lstStyle/>
        <a:p>
          <a:endParaRPr lang="en-US"/>
        </a:p>
      </dgm:t>
    </dgm:pt>
    <dgm:pt modelId="{96F3C87D-D3CC-457B-9C0F-B93CEB70F010}" type="pres">
      <dgm:prSet presAssocID="{8CCE18F9-17C6-43EE-9D67-ED2B372FE4EF}" presName="sibTrans" presStyleLbl="node1" presStyleIdx="1" presStyleCnt="3"/>
      <dgm:spPr/>
      <dgm:t>
        <a:bodyPr/>
        <a:lstStyle/>
        <a:p>
          <a:endParaRPr lang="en-US"/>
        </a:p>
      </dgm:t>
    </dgm:pt>
    <dgm:pt modelId="{F860B4D2-87CE-484B-AEE4-86CD2EC77722}" type="pres">
      <dgm:prSet presAssocID="{44CF9E03-179A-46F3-AD67-F926FCDFCE34}" presName="dummy" presStyleCnt="0"/>
      <dgm:spPr/>
    </dgm:pt>
    <dgm:pt modelId="{3612D383-8B1B-4A3F-94D5-E13CC215FAB8}" type="pres">
      <dgm:prSet presAssocID="{44CF9E03-179A-46F3-AD67-F926FCDFCE34}" presName="node" presStyleLbl="revTx" presStyleIdx="2" presStyleCnt="3">
        <dgm:presLayoutVars>
          <dgm:bulletEnabled val="1"/>
        </dgm:presLayoutVars>
      </dgm:prSet>
      <dgm:spPr/>
      <dgm:t>
        <a:bodyPr/>
        <a:lstStyle/>
        <a:p>
          <a:endParaRPr lang="en-US"/>
        </a:p>
      </dgm:t>
    </dgm:pt>
    <dgm:pt modelId="{77A0258E-5F21-47D7-B467-CB422DDCDCB5}" type="pres">
      <dgm:prSet presAssocID="{DD5AB316-634C-4F38-8187-94C4BCD26E76}" presName="sibTrans" presStyleLbl="node1" presStyleIdx="2" presStyleCnt="3"/>
      <dgm:spPr/>
      <dgm:t>
        <a:bodyPr/>
        <a:lstStyle/>
        <a:p>
          <a:endParaRPr lang="en-US"/>
        </a:p>
      </dgm:t>
    </dgm:pt>
  </dgm:ptLst>
  <dgm:cxnLst>
    <dgm:cxn modelId="{E03D54A9-B5F3-4136-921F-45EB7C38C023}" type="presOf" srcId="{CB36E1F2-19C3-4EA1-819D-210B82200EB3}" destId="{34836BD7-16B3-44BD-8A96-5B63BD26B2DF}" srcOrd="0" destOrd="0" presId="urn:microsoft.com/office/officeart/2005/8/layout/cycle1"/>
    <dgm:cxn modelId="{4EC9E4F2-731B-48E9-B429-E37C3C83A2B4}" type="presOf" srcId="{A5E024D2-BC81-4F77-AC31-DA1B72080C5C}" destId="{BAAE1E7F-87A1-41AF-A42E-B8BD0C403809}" srcOrd="0" destOrd="0" presId="urn:microsoft.com/office/officeart/2005/8/layout/cycle1"/>
    <dgm:cxn modelId="{1DFBE905-086C-4A66-B63F-EE4C092A16B3}" type="presOf" srcId="{73F2F009-D971-4665-8DC5-B758C4E68FB5}" destId="{45E32FE2-9B53-4B65-8152-A4A4EC21C1A8}" srcOrd="0" destOrd="0" presId="urn:microsoft.com/office/officeart/2005/8/layout/cycle1"/>
    <dgm:cxn modelId="{14FA43A9-B2A0-4D83-9BFF-0B75B99F5AD6}" type="presOf" srcId="{8CCE18F9-17C6-43EE-9D67-ED2B372FE4EF}" destId="{96F3C87D-D3CC-457B-9C0F-B93CEB70F010}" srcOrd="0" destOrd="0" presId="urn:microsoft.com/office/officeart/2005/8/layout/cycle1"/>
    <dgm:cxn modelId="{A42E7706-EC5F-4E00-965E-8C024E35E1A5}" srcId="{BA92D3EE-19A7-454B-A189-6C37C625D79A}" destId="{A5E024D2-BC81-4F77-AC31-DA1B72080C5C}" srcOrd="0" destOrd="0" parTransId="{86598D13-068B-4909-B6D4-66B3F6F3439F}" sibTransId="{CB36E1F2-19C3-4EA1-819D-210B82200EB3}"/>
    <dgm:cxn modelId="{19DCA0DA-00BD-4624-95DE-6BA4FCA76639}" srcId="{BA92D3EE-19A7-454B-A189-6C37C625D79A}" destId="{73F2F009-D971-4665-8DC5-B758C4E68FB5}" srcOrd="1" destOrd="0" parTransId="{50ACB8DC-4663-45B9-A3E4-DA4E6A8FA225}" sibTransId="{8CCE18F9-17C6-43EE-9D67-ED2B372FE4EF}"/>
    <dgm:cxn modelId="{026C8F96-134A-434C-8172-82BA551B5C31}" type="presOf" srcId="{44CF9E03-179A-46F3-AD67-F926FCDFCE34}" destId="{3612D383-8B1B-4A3F-94D5-E13CC215FAB8}" srcOrd="0" destOrd="0" presId="urn:microsoft.com/office/officeart/2005/8/layout/cycle1"/>
    <dgm:cxn modelId="{1F567320-3CB1-4641-83A2-CAE9E46E60A5}" srcId="{BA92D3EE-19A7-454B-A189-6C37C625D79A}" destId="{44CF9E03-179A-46F3-AD67-F926FCDFCE34}" srcOrd="2" destOrd="0" parTransId="{C44D5EA6-B339-414C-9200-11839227BD7C}" sibTransId="{DD5AB316-634C-4F38-8187-94C4BCD26E76}"/>
    <dgm:cxn modelId="{EA84F616-F2D5-4188-8964-AF587A049945}" type="presOf" srcId="{DD5AB316-634C-4F38-8187-94C4BCD26E76}" destId="{77A0258E-5F21-47D7-B467-CB422DDCDCB5}" srcOrd="0" destOrd="0" presId="urn:microsoft.com/office/officeart/2005/8/layout/cycle1"/>
    <dgm:cxn modelId="{F1F31B3A-6B72-4247-AD02-9530FF071C17}" type="presOf" srcId="{BA92D3EE-19A7-454B-A189-6C37C625D79A}" destId="{391A5ECC-3CE4-4B7D-AE01-F44C597AF9A5}" srcOrd="0" destOrd="0" presId="urn:microsoft.com/office/officeart/2005/8/layout/cycle1"/>
    <dgm:cxn modelId="{5D9F8AF7-24A5-47C3-B4E6-7309F319A388}" type="presParOf" srcId="{391A5ECC-3CE4-4B7D-AE01-F44C597AF9A5}" destId="{E9EDE493-086C-40F6-B349-715523BD1077}" srcOrd="0" destOrd="0" presId="urn:microsoft.com/office/officeart/2005/8/layout/cycle1"/>
    <dgm:cxn modelId="{1E5B22F8-A009-4D4F-B528-020858C3CC27}" type="presParOf" srcId="{391A5ECC-3CE4-4B7D-AE01-F44C597AF9A5}" destId="{BAAE1E7F-87A1-41AF-A42E-B8BD0C403809}" srcOrd="1" destOrd="0" presId="urn:microsoft.com/office/officeart/2005/8/layout/cycle1"/>
    <dgm:cxn modelId="{B2065274-585A-48FA-9BB7-E0A156DA462D}" type="presParOf" srcId="{391A5ECC-3CE4-4B7D-AE01-F44C597AF9A5}" destId="{34836BD7-16B3-44BD-8A96-5B63BD26B2DF}" srcOrd="2" destOrd="0" presId="urn:microsoft.com/office/officeart/2005/8/layout/cycle1"/>
    <dgm:cxn modelId="{99FE4C6A-55AB-4D63-81F0-27FE522D537C}" type="presParOf" srcId="{391A5ECC-3CE4-4B7D-AE01-F44C597AF9A5}" destId="{E8DB7490-AA90-4CBA-9046-4AE0E839867D}" srcOrd="3" destOrd="0" presId="urn:microsoft.com/office/officeart/2005/8/layout/cycle1"/>
    <dgm:cxn modelId="{D23057C1-AAD2-447A-A3D4-6C89DE87DB46}" type="presParOf" srcId="{391A5ECC-3CE4-4B7D-AE01-F44C597AF9A5}" destId="{45E32FE2-9B53-4B65-8152-A4A4EC21C1A8}" srcOrd="4" destOrd="0" presId="urn:microsoft.com/office/officeart/2005/8/layout/cycle1"/>
    <dgm:cxn modelId="{DB89A4BA-EC68-4E4E-83AC-5F5BA3141582}" type="presParOf" srcId="{391A5ECC-3CE4-4B7D-AE01-F44C597AF9A5}" destId="{96F3C87D-D3CC-457B-9C0F-B93CEB70F010}" srcOrd="5" destOrd="0" presId="urn:microsoft.com/office/officeart/2005/8/layout/cycle1"/>
    <dgm:cxn modelId="{58B93160-3209-4295-9E60-E3056B90DCBA}" type="presParOf" srcId="{391A5ECC-3CE4-4B7D-AE01-F44C597AF9A5}" destId="{F860B4D2-87CE-484B-AEE4-86CD2EC77722}" srcOrd="6" destOrd="0" presId="urn:microsoft.com/office/officeart/2005/8/layout/cycle1"/>
    <dgm:cxn modelId="{63D3F417-D69D-4799-B37B-121FB7177C8F}" type="presParOf" srcId="{391A5ECC-3CE4-4B7D-AE01-F44C597AF9A5}" destId="{3612D383-8B1B-4A3F-94D5-E13CC215FAB8}" srcOrd="7" destOrd="0" presId="urn:microsoft.com/office/officeart/2005/8/layout/cycle1"/>
    <dgm:cxn modelId="{6A3DC158-01F6-460C-BCDE-665B379E0B0D}" type="presParOf" srcId="{391A5ECC-3CE4-4B7D-AE01-F44C597AF9A5}" destId="{77A0258E-5F21-47D7-B467-CB422DDCDCB5}" srcOrd="8" destOrd="0" presId="urn:microsoft.com/office/officeart/2005/8/layout/cycle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BE2052D-683B-476A-9C21-A9471713FBFC}">
      <dsp:nvSpPr>
        <dsp:cNvPr id="0" name=""/>
        <dsp:cNvSpPr/>
      </dsp:nvSpPr>
      <dsp:spPr>
        <a:xfrm>
          <a:off x="3888581" y="1993284"/>
          <a:ext cx="2751199" cy="477480"/>
        </a:xfrm>
        <a:custGeom>
          <a:avLst/>
          <a:gdLst/>
          <a:ahLst/>
          <a:cxnLst/>
          <a:rect l="0" t="0" r="0" b="0"/>
          <a:pathLst>
            <a:path>
              <a:moveTo>
                <a:pt x="0" y="0"/>
              </a:moveTo>
              <a:lnTo>
                <a:pt x="0" y="238740"/>
              </a:lnTo>
              <a:lnTo>
                <a:pt x="2751199" y="238740"/>
              </a:lnTo>
              <a:lnTo>
                <a:pt x="2751199" y="47748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9BACAE4-7827-49CA-A5CF-C2BAB528BFCB}">
      <dsp:nvSpPr>
        <dsp:cNvPr id="0" name=""/>
        <dsp:cNvSpPr/>
      </dsp:nvSpPr>
      <dsp:spPr>
        <a:xfrm>
          <a:off x="3842861" y="1993284"/>
          <a:ext cx="91440" cy="477480"/>
        </a:xfrm>
        <a:custGeom>
          <a:avLst/>
          <a:gdLst/>
          <a:ahLst/>
          <a:cxnLst/>
          <a:rect l="0" t="0" r="0" b="0"/>
          <a:pathLst>
            <a:path>
              <a:moveTo>
                <a:pt x="45720" y="0"/>
              </a:moveTo>
              <a:lnTo>
                <a:pt x="45720" y="47748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08E2C54-6EE5-406C-B953-C6E9F64A0D10}">
      <dsp:nvSpPr>
        <dsp:cNvPr id="0" name=""/>
        <dsp:cNvSpPr/>
      </dsp:nvSpPr>
      <dsp:spPr>
        <a:xfrm>
          <a:off x="1137381" y="1993284"/>
          <a:ext cx="2751199" cy="477480"/>
        </a:xfrm>
        <a:custGeom>
          <a:avLst/>
          <a:gdLst/>
          <a:ahLst/>
          <a:cxnLst/>
          <a:rect l="0" t="0" r="0" b="0"/>
          <a:pathLst>
            <a:path>
              <a:moveTo>
                <a:pt x="2751199" y="0"/>
              </a:moveTo>
              <a:lnTo>
                <a:pt x="2751199" y="238740"/>
              </a:lnTo>
              <a:lnTo>
                <a:pt x="0" y="238740"/>
              </a:lnTo>
              <a:lnTo>
                <a:pt x="0" y="47748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A883006-1AFE-47A4-B26C-AC4A45CB9BFA}">
      <dsp:nvSpPr>
        <dsp:cNvPr id="0" name=""/>
        <dsp:cNvSpPr/>
      </dsp:nvSpPr>
      <dsp:spPr>
        <a:xfrm>
          <a:off x="2751722" y="856425"/>
          <a:ext cx="2273718" cy="1136859"/>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685" tIns="19685" rIns="19685" bIns="1968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3100" b="1" i="0" u="none" strike="noStrike" kern="1200" cap="none" normalizeH="0" baseline="0">
              <a:ln>
                <a:noFill/>
              </a:ln>
              <a:solidFill>
                <a:schemeClr val="tx1"/>
              </a:solidFill>
              <a:effectLst/>
              <a:latin typeface="Comic Sans MS" pitchFamily="66" charset="0"/>
            </a:rPr>
            <a:t>Literacy</a:t>
          </a:r>
        </a:p>
      </dsp:txBody>
      <dsp:txXfrm>
        <a:off x="2751722" y="856425"/>
        <a:ext cx="2273718" cy="1136859"/>
      </dsp:txXfrm>
    </dsp:sp>
    <dsp:sp modelId="{08FE13FB-4C71-4F2D-8737-2945554DAA13}">
      <dsp:nvSpPr>
        <dsp:cNvPr id="0" name=""/>
        <dsp:cNvSpPr/>
      </dsp:nvSpPr>
      <dsp:spPr>
        <a:xfrm>
          <a:off x="522" y="2470765"/>
          <a:ext cx="2273718" cy="1136859"/>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685" tIns="19685" rIns="19685" bIns="1968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3100" b="1" i="0" u="none" strike="noStrike" kern="1200" cap="none" normalizeH="0" baseline="0">
              <a:ln>
                <a:noFill/>
              </a:ln>
              <a:solidFill>
                <a:srgbClr val="009900"/>
              </a:solidFill>
              <a:effectLst/>
              <a:latin typeface="Comic Sans MS" pitchFamily="66" charset="0"/>
            </a:rPr>
            <a:t>Reading</a:t>
          </a:r>
        </a:p>
      </dsp:txBody>
      <dsp:txXfrm>
        <a:off x="522" y="2470765"/>
        <a:ext cx="2273718" cy="1136859"/>
      </dsp:txXfrm>
    </dsp:sp>
    <dsp:sp modelId="{6F990D58-30BD-416B-BA76-E0188F29E61D}">
      <dsp:nvSpPr>
        <dsp:cNvPr id="0" name=""/>
        <dsp:cNvSpPr/>
      </dsp:nvSpPr>
      <dsp:spPr>
        <a:xfrm>
          <a:off x="2751722" y="2470765"/>
          <a:ext cx="2273718" cy="1136859"/>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685" tIns="19685" rIns="19685" bIns="1968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3100" b="1" i="0" u="none" strike="noStrike" kern="1200" cap="none" normalizeH="0" baseline="0">
              <a:ln>
                <a:noFill/>
              </a:ln>
              <a:solidFill>
                <a:srgbClr val="FF3300"/>
              </a:solidFill>
              <a:effectLst/>
              <a:latin typeface="Comic Sans MS" pitchFamily="66" charset="0"/>
            </a:rPr>
            <a:t>Writing</a:t>
          </a:r>
        </a:p>
      </dsp:txBody>
      <dsp:txXfrm>
        <a:off x="2751722" y="2470765"/>
        <a:ext cx="2273718" cy="1136859"/>
      </dsp:txXfrm>
    </dsp:sp>
    <dsp:sp modelId="{111D65A7-C6AD-430D-A73E-A23B49968BB6}">
      <dsp:nvSpPr>
        <dsp:cNvPr id="0" name=""/>
        <dsp:cNvSpPr/>
      </dsp:nvSpPr>
      <dsp:spPr>
        <a:xfrm>
          <a:off x="5502921" y="2470765"/>
          <a:ext cx="2273718" cy="1136859"/>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685" tIns="19685" rIns="19685" bIns="1968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3100" b="1" i="0" u="none" strike="noStrike" kern="1200" cap="none" normalizeH="0" baseline="0">
              <a:ln>
                <a:noFill/>
              </a:ln>
              <a:solidFill>
                <a:srgbClr val="0033CC"/>
              </a:solidFill>
              <a:effectLst/>
              <a:latin typeface="Comic Sans MS" pitchFamily="66" charset="0"/>
            </a:rPr>
            <a:t>Talking and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3100" b="1" i="0" u="none" strike="noStrike" kern="1200" cap="none" normalizeH="0" baseline="0">
              <a:ln>
                <a:noFill/>
              </a:ln>
              <a:solidFill>
                <a:srgbClr val="0033CC"/>
              </a:solidFill>
              <a:effectLst/>
              <a:latin typeface="Comic Sans MS" pitchFamily="66" charset="0"/>
            </a:rPr>
            <a:t>Listening</a:t>
          </a:r>
        </a:p>
      </dsp:txBody>
      <dsp:txXfrm>
        <a:off x="5502921" y="2470765"/>
        <a:ext cx="2273718" cy="113685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4EBC4E-1924-4EA2-90EE-6B50712A7A1E}">
      <dsp:nvSpPr>
        <dsp:cNvPr id="0" name=""/>
        <dsp:cNvSpPr/>
      </dsp:nvSpPr>
      <dsp:spPr>
        <a:xfrm>
          <a:off x="3668529" y="1987684"/>
          <a:ext cx="2595511" cy="450460"/>
        </a:xfrm>
        <a:custGeom>
          <a:avLst/>
          <a:gdLst/>
          <a:ahLst/>
          <a:cxnLst/>
          <a:rect l="0" t="0" r="0" b="0"/>
          <a:pathLst>
            <a:path>
              <a:moveTo>
                <a:pt x="0" y="0"/>
              </a:moveTo>
              <a:lnTo>
                <a:pt x="0" y="225230"/>
              </a:lnTo>
              <a:lnTo>
                <a:pt x="2595511" y="225230"/>
              </a:lnTo>
              <a:lnTo>
                <a:pt x="2595511" y="45046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DA08720-70A5-4073-90C2-530D9FDA84A3}">
      <dsp:nvSpPr>
        <dsp:cNvPr id="0" name=""/>
        <dsp:cNvSpPr/>
      </dsp:nvSpPr>
      <dsp:spPr>
        <a:xfrm>
          <a:off x="3622809" y="1987684"/>
          <a:ext cx="91440" cy="450460"/>
        </a:xfrm>
        <a:custGeom>
          <a:avLst/>
          <a:gdLst/>
          <a:ahLst/>
          <a:cxnLst/>
          <a:rect l="0" t="0" r="0" b="0"/>
          <a:pathLst>
            <a:path>
              <a:moveTo>
                <a:pt x="45720" y="0"/>
              </a:moveTo>
              <a:lnTo>
                <a:pt x="45720" y="45046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C20CA5F-9960-43D9-91CD-7168D3F43801}">
      <dsp:nvSpPr>
        <dsp:cNvPr id="0" name=""/>
        <dsp:cNvSpPr/>
      </dsp:nvSpPr>
      <dsp:spPr>
        <a:xfrm>
          <a:off x="1073018" y="1987684"/>
          <a:ext cx="2595511" cy="450460"/>
        </a:xfrm>
        <a:custGeom>
          <a:avLst/>
          <a:gdLst/>
          <a:ahLst/>
          <a:cxnLst/>
          <a:rect l="0" t="0" r="0" b="0"/>
          <a:pathLst>
            <a:path>
              <a:moveTo>
                <a:pt x="2595511" y="0"/>
              </a:moveTo>
              <a:lnTo>
                <a:pt x="2595511" y="225230"/>
              </a:lnTo>
              <a:lnTo>
                <a:pt x="0" y="225230"/>
              </a:lnTo>
              <a:lnTo>
                <a:pt x="0" y="45046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349FB16-21A3-4274-9369-A0606AEC756D}">
      <dsp:nvSpPr>
        <dsp:cNvPr id="0" name=""/>
        <dsp:cNvSpPr/>
      </dsp:nvSpPr>
      <dsp:spPr>
        <a:xfrm>
          <a:off x="2596004" y="915158"/>
          <a:ext cx="2145051" cy="1072525"/>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495" tIns="23495" rIns="23495" bIns="2349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3700" b="1" i="0" u="none" strike="noStrike" kern="1200" cap="none" normalizeH="0" baseline="0">
              <a:ln>
                <a:noFill/>
              </a:ln>
              <a:solidFill>
                <a:srgbClr val="F3737F"/>
              </a:solidFill>
              <a:effectLst/>
              <a:latin typeface="Comic Sans MS" pitchFamily="66" charset="0"/>
            </a:rPr>
            <a:t>The Arts</a:t>
          </a:r>
        </a:p>
      </dsp:txBody>
      <dsp:txXfrm>
        <a:off x="2596004" y="915158"/>
        <a:ext cx="2145051" cy="1072525"/>
      </dsp:txXfrm>
    </dsp:sp>
    <dsp:sp modelId="{20D940E3-C88D-4FDD-8171-65B27F169908}">
      <dsp:nvSpPr>
        <dsp:cNvPr id="0" name=""/>
        <dsp:cNvSpPr/>
      </dsp:nvSpPr>
      <dsp:spPr>
        <a:xfrm>
          <a:off x="492" y="2438144"/>
          <a:ext cx="2145051" cy="1072525"/>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495" tIns="23495" rIns="23495" bIns="2349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3700" b="1" i="0" u="none" strike="noStrike" kern="1200" cap="none" normalizeH="0" baseline="0">
              <a:ln>
                <a:noFill/>
              </a:ln>
              <a:solidFill>
                <a:srgbClr val="7C8EEA"/>
              </a:solidFill>
              <a:effectLst/>
              <a:latin typeface="Comic Sans MS" pitchFamily="66" charset="0"/>
            </a:rPr>
            <a:t>Music</a:t>
          </a:r>
        </a:p>
      </dsp:txBody>
      <dsp:txXfrm>
        <a:off x="492" y="2438144"/>
        <a:ext cx="2145051" cy="1072525"/>
      </dsp:txXfrm>
    </dsp:sp>
    <dsp:sp modelId="{C6546D43-1270-4506-8581-27BD8435A0F3}">
      <dsp:nvSpPr>
        <dsp:cNvPr id="0" name=""/>
        <dsp:cNvSpPr/>
      </dsp:nvSpPr>
      <dsp:spPr>
        <a:xfrm>
          <a:off x="2596004" y="2438144"/>
          <a:ext cx="2145051" cy="1072525"/>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495" tIns="23495" rIns="23495" bIns="2349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3700" b="1" i="0" u="none" strike="noStrike" kern="1200" cap="none" normalizeH="0" baseline="0">
              <a:ln>
                <a:noFill/>
              </a:ln>
              <a:solidFill>
                <a:schemeClr val="hlink"/>
              </a:solidFill>
              <a:effectLst/>
              <a:latin typeface="Comic Sans MS" pitchFamily="66" charset="0"/>
            </a:rPr>
            <a:t>Art</a:t>
          </a:r>
        </a:p>
      </dsp:txBody>
      <dsp:txXfrm>
        <a:off x="2596004" y="2438144"/>
        <a:ext cx="2145051" cy="1072525"/>
      </dsp:txXfrm>
    </dsp:sp>
    <dsp:sp modelId="{6114CE81-D62D-4D96-811E-74353BBD193B}">
      <dsp:nvSpPr>
        <dsp:cNvPr id="0" name=""/>
        <dsp:cNvSpPr/>
      </dsp:nvSpPr>
      <dsp:spPr>
        <a:xfrm>
          <a:off x="5191516" y="2438144"/>
          <a:ext cx="2145051" cy="1072525"/>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495" tIns="23495" rIns="23495" bIns="2349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3700" b="1" i="0" u="none" strike="noStrike" kern="1200" cap="none" normalizeH="0" baseline="0">
              <a:ln>
                <a:noFill/>
              </a:ln>
              <a:solidFill>
                <a:srgbClr val="6600CC"/>
              </a:solidFill>
              <a:effectLst/>
              <a:latin typeface="Comic Sans MS" pitchFamily="66" charset="0"/>
            </a:rPr>
            <a:t>Drama</a:t>
          </a:r>
        </a:p>
      </dsp:txBody>
      <dsp:txXfrm>
        <a:off x="5191516" y="2438144"/>
        <a:ext cx="2145051" cy="107252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AAE1E7F-87A1-41AF-A42E-B8BD0C403809}">
      <dsp:nvSpPr>
        <dsp:cNvPr id="0" name=""/>
        <dsp:cNvSpPr/>
      </dsp:nvSpPr>
      <dsp:spPr>
        <a:xfrm>
          <a:off x="2562691" y="183832"/>
          <a:ext cx="934816" cy="9348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80" tIns="17780" rIns="17780" bIns="1778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400" b="1" i="0" u="none" strike="noStrike" kern="1200" cap="none" normalizeH="0" baseline="0">
              <a:ln>
                <a:noFill/>
              </a:ln>
              <a:solidFill>
                <a:srgbClr val="0066CC"/>
              </a:solidFill>
              <a:effectLst/>
              <a:latin typeface="Comic Sans MS" pitchFamily="66" charset="0"/>
            </a:rPr>
            <a:t>Geography</a:t>
          </a:r>
        </a:p>
      </dsp:txBody>
      <dsp:txXfrm>
        <a:off x="2562691" y="183832"/>
        <a:ext cx="934816" cy="934816"/>
      </dsp:txXfrm>
    </dsp:sp>
    <dsp:sp modelId="{34836BD7-16B3-44BD-8A96-5B63BD26B2DF}">
      <dsp:nvSpPr>
        <dsp:cNvPr id="0" name=""/>
        <dsp:cNvSpPr/>
      </dsp:nvSpPr>
      <dsp:spPr>
        <a:xfrm>
          <a:off x="1139750" y="157"/>
          <a:ext cx="2209372" cy="2209372"/>
        </a:xfrm>
        <a:prstGeom prst="circularArrow">
          <a:avLst>
            <a:gd name="adj1" fmla="val 8251"/>
            <a:gd name="adj2" fmla="val 576310"/>
            <a:gd name="adj3" fmla="val 2962971"/>
            <a:gd name="adj4" fmla="val 52315"/>
            <a:gd name="adj5" fmla="val 9626"/>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5E32FE2-9B53-4B65-8152-A4A4EC21C1A8}">
      <dsp:nvSpPr>
        <dsp:cNvPr id="0" name=""/>
        <dsp:cNvSpPr/>
      </dsp:nvSpPr>
      <dsp:spPr>
        <a:xfrm>
          <a:off x="1777028" y="1544641"/>
          <a:ext cx="934816" cy="9348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80" tIns="17780" rIns="17780" bIns="1778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400" b="1" i="0" u="none" strike="noStrike" kern="1200" cap="none" normalizeH="0" baseline="0" dirty="0">
              <a:ln>
                <a:noFill/>
              </a:ln>
              <a:solidFill>
                <a:srgbClr val="FF6600"/>
              </a:solidFill>
              <a:effectLst/>
              <a:latin typeface="Comic Sans MS" pitchFamily="66" charset="0"/>
            </a:rPr>
            <a:t>Science</a:t>
          </a:r>
        </a:p>
      </dsp:txBody>
      <dsp:txXfrm>
        <a:off x="1777028" y="1544641"/>
        <a:ext cx="934816" cy="934816"/>
      </dsp:txXfrm>
    </dsp:sp>
    <dsp:sp modelId="{96F3C87D-D3CC-457B-9C0F-B93CEB70F010}">
      <dsp:nvSpPr>
        <dsp:cNvPr id="0" name=""/>
        <dsp:cNvSpPr/>
      </dsp:nvSpPr>
      <dsp:spPr>
        <a:xfrm>
          <a:off x="1139750" y="157"/>
          <a:ext cx="2209372" cy="2209372"/>
        </a:xfrm>
        <a:prstGeom prst="circularArrow">
          <a:avLst>
            <a:gd name="adj1" fmla="val 8251"/>
            <a:gd name="adj2" fmla="val 576310"/>
            <a:gd name="adj3" fmla="val 10171375"/>
            <a:gd name="adj4" fmla="val 7260719"/>
            <a:gd name="adj5" fmla="val 9626"/>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612D383-8B1B-4A3F-94D5-E13CC215FAB8}">
      <dsp:nvSpPr>
        <dsp:cNvPr id="0" name=""/>
        <dsp:cNvSpPr/>
      </dsp:nvSpPr>
      <dsp:spPr>
        <a:xfrm>
          <a:off x="991364" y="183832"/>
          <a:ext cx="934816" cy="9348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80" tIns="17780" rIns="17780" bIns="1778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400" b="1" i="0" u="none" strike="noStrike" kern="1200" cap="none" normalizeH="0" baseline="0">
              <a:ln>
                <a:noFill/>
              </a:ln>
              <a:solidFill>
                <a:srgbClr val="FF0066"/>
              </a:solidFill>
              <a:effectLst/>
              <a:latin typeface="Comic Sans MS" pitchFamily="66" charset="0"/>
            </a:rPr>
            <a:t>History</a:t>
          </a:r>
        </a:p>
      </dsp:txBody>
      <dsp:txXfrm>
        <a:off x="991364" y="183832"/>
        <a:ext cx="934816" cy="934816"/>
      </dsp:txXfrm>
    </dsp:sp>
    <dsp:sp modelId="{77A0258E-5F21-47D7-B467-CB422DDCDCB5}">
      <dsp:nvSpPr>
        <dsp:cNvPr id="0" name=""/>
        <dsp:cNvSpPr/>
      </dsp:nvSpPr>
      <dsp:spPr>
        <a:xfrm>
          <a:off x="1139750" y="157"/>
          <a:ext cx="2209372" cy="2209372"/>
        </a:xfrm>
        <a:prstGeom prst="circularArrow">
          <a:avLst>
            <a:gd name="adj1" fmla="val 8251"/>
            <a:gd name="adj2" fmla="val 576310"/>
            <a:gd name="adj3" fmla="val 16855895"/>
            <a:gd name="adj4" fmla="val 14967795"/>
            <a:gd name="adj5" fmla="val 9626"/>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2946400" cy="496889"/>
          </a:xfrm>
          <a:prstGeom prst="rect">
            <a:avLst/>
          </a:prstGeom>
        </p:spPr>
        <p:txBody>
          <a:bodyPr vert="horz" lIns="91438" tIns="45719" rIns="91438" bIns="45719" rtlCol="0"/>
          <a:lstStyle>
            <a:lvl1pPr algn="l">
              <a:defRPr sz="1200"/>
            </a:lvl1pPr>
          </a:lstStyle>
          <a:p>
            <a:endParaRPr lang="en-GB" dirty="0"/>
          </a:p>
        </p:txBody>
      </p:sp>
      <p:sp>
        <p:nvSpPr>
          <p:cNvPr id="3" name="Date Placeholder 2"/>
          <p:cNvSpPr>
            <a:spLocks noGrp="1"/>
          </p:cNvSpPr>
          <p:nvPr>
            <p:ph type="dt" sz="quarter" idx="1"/>
          </p:nvPr>
        </p:nvSpPr>
        <p:spPr>
          <a:xfrm>
            <a:off x="3849688" y="1"/>
            <a:ext cx="2946400" cy="496889"/>
          </a:xfrm>
          <a:prstGeom prst="rect">
            <a:avLst/>
          </a:prstGeom>
        </p:spPr>
        <p:txBody>
          <a:bodyPr vert="horz" lIns="91438" tIns="45719" rIns="91438" bIns="45719" rtlCol="0"/>
          <a:lstStyle>
            <a:lvl1pPr algn="r">
              <a:defRPr sz="1200"/>
            </a:lvl1pPr>
          </a:lstStyle>
          <a:p>
            <a:fld id="{0CA6D583-265F-45D5-A665-3018BB427D53}" type="datetimeFigureOut">
              <a:rPr lang="en-GB" smtClean="0"/>
              <a:t>20/10/2025</a:t>
            </a:fld>
            <a:endParaRPr lang="en-GB" dirty="0"/>
          </a:p>
        </p:txBody>
      </p:sp>
      <p:sp>
        <p:nvSpPr>
          <p:cNvPr id="4" name="Footer Placeholder 3"/>
          <p:cNvSpPr>
            <a:spLocks noGrp="1"/>
          </p:cNvSpPr>
          <p:nvPr>
            <p:ph type="ftr" sz="quarter" idx="2"/>
          </p:nvPr>
        </p:nvSpPr>
        <p:spPr>
          <a:xfrm>
            <a:off x="1" y="9428164"/>
            <a:ext cx="2946400" cy="496887"/>
          </a:xfrm>
          <a:prstGeom prst="rect">
            <a:avLst/>
          </a:prstGeom>
        </p:spPr>
        <p:txBody>
          <a:bodyPr vert="horz" lIns="91438" tIns="45719" rIns="91438" bIns="45719" rtlCol="0" anchor="b"/>
          <a:lstStyle>
            <a:lvl1pPr algn="l">
              <a:defRPr sz="1200"/>
            </a:lvl1pPr>
          </a:lstStyle>
          <a:p>
            <a:endParaRPr lang="en-GB" dirty="0"/>
          </a:p>
        </p:txBody>
      </p:sp>
      <p:sp>
        <p:nvSpPr>
          <p:cNvPr id="5" name="Slide Number Placeholder 4"/>
          <p:cNvSpPr>
            <a:spLocks noGrp="1"/>
          </p:cNvSpPr>
          <p:nvPr>
            <p:ph type="sldNum" sz="quarter" idx="3"/>
          </p:nvPr>
        </p:nvSpPr>
        <p:spPr>
          <a:xfrm>
            <a:off x="3849688" y="9428164"/>
            <a:ext cx="2946400" cy="496887"/>
          </a:xfrm>
          <a:prstGeom prst="rect">
            <a:avLst/>
          </a:prstGeom>
        </p:spPr>
        <p:txBody>
          <a:bodyPr vert="horz" lIns="91438" tIns="45719" rIns="91438" bIns="45719" rtlCol="0" anchor="b"/>
          <a:lstStyle>
            <a:lvl1pPr algn="r">
              <a:defRPr sz="1200"/>
            </a:lvl1pPr>
          </a:lstStyle>
          <a:p>
            <a:fld id="{8C9D0022-331A-43F4-9D5D-4EC75FD9E027}" type="slidenum">
              <a:rPr lang="en-GB" smtClean="0"/>
              <a:t>‹#›</a:t>
            </a:fld>
            <a:endParaRPr lang="en-GB" dirty="0"/>
          </a:p>
        </p:txBody>
      </p:sp>
    </p:spTree>
    <p:extLst>
      <p:ext uri="{BB962C8B-B14F-4D97-AF65-F5344CB8AC3E}">
        <p14:creationId xmlns:p14="http://schemas.microsoft.com/office/powerpoint/2010/main" val="256821893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2946400" cy="496889"/>
          </a:xfrm>
          <a:prstGeom prst="rect">
            <a:avLst/>
          </a:prstGeom>
        </p:spPr>
        <p:txBody>
          <a:bodyPr vert="horz" lIns="91438" tIns="45719" rIns="91438" bIns="45719" rtlCol="0"/>
          <a:lstStyle>
            <a:lvl1pPr algn="l">
              <a:defRPr sz="1200"/>
            </a:lvl1pPr>
          </a:lstStyle>
          <a:p>
            <a:endParaRPr lang="en-GB" dirty="0"/>
          </a:p>
        </p:txBody>
      </p:sp>
      <p:sp>
        <p:nvSpPr>
          <p:cNvPr id="3" name="Date Placeholder 2"/>
          <p:cNvSpPr>
            <a:spLocks noGrp="1"/>
          </p:cNvSpPr>
          <p:nvPr>
            <p:ph type="dt" idx="1"/>
          </p:nvPr>
        </p:nvSpPr>
        <p:spPr>
          <a:xfrm>
            <a:off x="3849688" y="1"/>
            <a:ext cx="2946400" cy="496889"/>
          </a:xfrm>
          <a:prstGeom prst="rect">
            <a:avLst/>
          </a:prstGeom>
        </p:spPr>
        <p:txBody>
          <a:bodyPr vert="horz" lIns="91438" tIns="45719" rIns="91438" bIns="45719" rtlCol="0"/>
          <a:lstStyle>
            <a:lvl1pPr algn="r">
              <a:defRPr sz="1200"/>
            </a:lvl1pPr>
          </a:lstStyle>
          <a:p>
            <a:fld id="{C3AC77ED-0589-4DEB-B844-0EB2457B7D85}" type="datetimeFigureOut">
              <a:rPr lang="en-GB" smtClean="0"/>
              <a:t>20/10/2025</a:t>
            </a:fld>
            <a:endParaRPr lang="en-GB" dirty="0"/>
          </a:p>
        </p:txBody>
      </p:sp>
      <p:sp>
        <p:nvSpPr>
          <p:cNvPr id="4" name="Slide Image Placeholder 3"/>
          <p:cNvSpPr>
            <a:spLocks noGrp="1" noRot="1" noChangeAspect="1"/>
          </p:cNvSpPr>
          <p:nvPr>
            <p:ph type="sldImg" idx="2"/>
          </p:nvPr>
        </p:nvSpPr>
        <p:spPr>
          <a:xfrm>
            <a:off x="919163" y="746125"/>
            <a:ext cx="4959350" cy="3721100"/>
          </a:xfrm>
          <a:prstGeom prst="rect">
            <a:avLst/>
          </a:prstGeom>
          <a:noFill/>
          <a:ln w="12700">
            <a:solidFill>
              <a:prstClr val="black"/>
            </a:solidFill>
          </a:ln>
        </p:spPr>
        <p:txBody>
          <a:bodyPr vert="horz" lIns="91438" tIns="45719" rIns="91438" bIns="45719" rtlCol="0" anchor="ctr"/>
          <a:lstStyle/>
          <a:p>
            <a:endParaRPr lang="en-GB" dirty="0"/>
          </a:p>
        </p:txBody>
      </p:sp>
      <p:sp>
        <p:nvSpPr>
          <p:cNvPr id="5" name="Notes Placeholder 4"/>
          <p:cNvSpPr>
            <a:spLocks noGrp="1"/>
          </p:cNvSpPr>
          <p:nvPr>
            <p:ph type="body" sz="quarter" idx="3"/>
          </p:nvPr>
        </p:nvSpPr>
        <p:spPr>
          <a:xfrm>
            <a:off x="679451" y="4714876"/>
            <a:ext cx="5438775" cy="4467225"/>
          </a:xfrm>
          <a:prstGeom prst="rect">
            <a:avLst/>
          </a:prstGeom>
        </p:spPr>
        <p:txBody>
          <a:bodyPr vert="horz" lIns="91438" tIns="45719" rIns="91438" bIns="4571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1" y="9428164"/>
            <a:ext cx="2946400" cy="496887"/>
          </a:xfrm>
          <a:prstGeom prst="rect">
            <a:avLst/>
          </a:prstGeom>
        </p:spPr>
        <p:txBody>
          <a:bodyPr vert="horz" lIns="91438" tIns="45719" rIns="91438" bIns="45719"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49688" y="9428164"/>
            <a:ext cx="2946400" cy="496887"/>
          </a:xfrm>
          <a:prstGeom prst="rect">
            <a:avLst/>
          </a:prstGeom>
        </p:spPr>
        <p:txBody>
          <a:bodyPr vert="horz" lIns="91438" tIns="45719" rIns="91438" bIns="45719" rtlCol="0" anchor="b"/>
          <a:lstStyle>
            <a:lvl1pPr algn="r">
              <a:defRPr sz="1200"/>
            </a:lvl1pPr>
          </a:lstStyle>
          <a:p>
            <a:fld id="{3FB14935-3F22-4F00-AA2E-B0F0EF9AF7EF}" type="slidenum">
              <a:rPr lang="en-GB" smtClean="0"/>
              <a:t>‹#›</a:t>
            </a:fld>
            <a:endParaRPr lang="en-GB" dirty="0"/>
          </a:p>
        </p:txBody>
      </p:sp>
    </p:spTree>
    <p:extLst>
      <p:ext uri="{BB962C8B-B14F-4D97-AF65-F5344CB8AC3E}">
        <p14:creationId xmlns:p14="http://schemas.microsoft.com/office/powerpoint/2010/main" val="5958486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19163" y="746125"/>
            <a:ext cx="4959350" cy="3721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FB14935-3F22-4F00-AA2E-B0F0EF9AF7EF}" type="slidenum">
              <a:rPr lang="en-GB" smtClean="0"/>
              <a:t>1</a:t>
            </a:fld>
            <a:endParaRPr lang="en-GB" dirty="0"/>
          </a:p>
        </p:txBody>
      </p:sp>
    </p:spTree>
    <p:extLst>
      <p:ext uri="{BB962C8B-B14F-4D97-AF65-F5344CB8AC3E}">
        <p14:creationId xmlns:p14="http://schemas.microsoft.com/office/powerpoint/2010/main" val="19077287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68DACE-02E6-12B5-97FD-2DC993B8BAB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4163AC-0B6D-4171-A14B-614A2102253F}"/>
              </a:ext>
            </a:extLst>
          </p:cNvPr>
          <p:cNvSpPr>
            <a:spLocks noGrp="1" noRot="1" noChangeAspect="1"/>
          </p:cNvSpPr>
          <p:nvPr>
            <p:ph type="sldImg"/>
          </p:nvPr>
        </p:nvSpPr>
        <p:spPr>
          <a:xfrm>
            <a:off x="919163" y="746125"/>
            <a:ext cx="4959350" cy="3721100"/>
          </a:xfrm>
        </p:spPr>
      </p:sp>
      <p:sp>
        <p:nvSpPr>
          <p:cNvPr id="3" name="Notes Placeholder 2">
            <a:extLst>
              <a:ext uri="{FF2B5EF4-FFF2-40B4-BE49-F238E27FC236}">
                <a16:creationId xmlns:a16="http://schemas.microsoft.com/office/drawing/2014/main" id="{267D6C37-06C8-C4E8-5633-F34EFD705F57}"/>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0BB74502-844B-7C3A-7790-D2FF731FE41F}"/>
              </a:ext>
            </a:extLst>
          </p:cNvPr>
          <p:cNvSpPr>
            <a:spLocks noGrp="1"/>
          </p:cNvSpPr>
          <p:nvPr>
            <p:ph type="sldNum" sz="quarter" idx="10"/>
          </p:nvPr>
        </p:nvSpPr>
        <p:spPr/>
        <p:txBody>
          <a:bodyPr/>
          <a:lstStyle/>
          <a:p>
            <a:fld id="{3FB14935-3F22-4F00-AA2E-B0F0EF9AF7EF}" type="slidenum">
              <a:rPr lang="en-GB" smtClean="0"/>
              <a:t>2</a:t>
            </a:fld>
            <a:endParaRPr lang="en-GB" dirty="0"/>
          </a:p>
        </p:txBody>
      </p:sp>
    </p:spTree>
    <p:extLst>
      <p:ext uri="{BB962C8B-B14F-4D97-AF65-F5344CB8AC3E}">
        <p14:creationId xmlns:p14="http://schemas.microsoft.com/office/powerpoint/2010/main" val="9961122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FB14935-3F22-4F00-AA2E-B0F0EF9AF7EF}" type="slidenum">
              <a:rPr lang="en-GB" smtClean="0"/>
              <a:t>3</a:t>
            </a:fld>
            <a:endParaRPr lang="en-GB" dirty="0"/>
          </a:p>
        </p:txBody>
      </p:sp>
    </p:spTree>
    <p:extLst>
      <p:ext uri="{BB962C8B-B14F-4D97-AF65-F5344CB8AC3E}">
        <p14:creationId xmlns:p14="http://schemas.microsoft.com/office/powerpoint/2010/main" val="3799019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19163" y="746125"/>
            <a:ext cx="4959350" cy="3721100"/>
          </a:xfrm>
        </p:spPr>
      </p:sp>
      <p:sp>
        <p:nvSpPr>
          <p:cNvPr id="3" name="Notes Placeholder 2"/>
          <p:cNvSpPr>
            <a:spLocks noGrp="1"/>
          </p:cNvSpPr>
          <p:nvPr>
            <p:ph type="body" idx="1"/>
          </p:nvPr>
        </p:nvSpPr>
        <p:spPr/>
        <p:txBody>
          <a:bodyPr/>
          <a:lstStyle/>
          <a:p>
            <a:pPr fontAlgn="base"/>
            <a:r>
              <a:rPr lang="en-GB" dirty="0"/>
              <a:t>Good morning everyone and welcome to the P5 Curriculum Talk.  I am</a:t>
            </a:r>
            <a:r>
              <a:rPr lang="en-GB" baseline="0" dirty="0"/>
              <a:t> Miss Courtney and this is Mrs Dempsey </a:t>
            </a:r>
            <a:r>
              <a:rPr lang="en-GB" dirty="0"/>
              <a:t>and we are the P5 teachers.  This morning our intention is to give you an overview of P5 and how we can work together to provide a happy and </a:t>
            </a:r>
            <a:r>
              <a:rPr lang="en-GB" baseline="0" dirty="0"/>
              <a:t> productive </a:t>
            </a:r>
            <a:r>
              <a:rPr lang="en-GB" dirty="0"/>
              <a:t>year in school for your children.</a:t>
            </a:r>
          </a:p>
          <a:p>
            <a:pPr fontAlgn="base"/>
            <a:r>
              <a:rPr lang="en-GB" dirty="0"/>
              <a:t>I am going to start by taking you through the different curricular areas and then we will  run through how we approach these in P5.</a:t>
            </a:r>
          </a:p>
          <a:p>
            <a:pPr fontAlgn="base"/>
            <a:r>
              <a:rPr lang="en-GB" dirty="0"/>
              <a:t>READ CURRICULAR AREAS</a:t>
            </a:r>
          </a:p>
          <a:p>
            <a:pPr fontAlgn="base"/>
            <a:r>
              <a:rPr lang="en-GB" dirty="0"/>
              <a:t>ICT permeates all areas and the children's understanding is enriched and developed through the use of ICT such as apps on the iPads or presenting work they have researched independently or in a group in topic work</a:t>
            </a:r>
          </a:p>
        </p:txBody>
      </p:sp>
      <p:sp>
        <p:nvSpPr>
          <p:cNvPr id="4" name="Slide Number Placeholder 3"/>
          <p:cNvSpPr>
            <a:spLocks noGrp="1"/>
          </p:cNvSpPr>
          <p:nvPr>
            <p:ph type="sldNum" sz="quarter" idx="10"/>
          </p:nvPr>
        </p:nvSpPr>
        <p:spPr/>
        <p:txBody>
          <a:bodyPr/>
          <a:lstStyle/>
          <a:p>
            <a:fld id="{3FB14935-3F22-4F00-AA2E-B0F0EF9AF7EF}" type="slidenum">
              <a:rPr lang="en-GB" smtClean="0"/>
              <a:t>4</a:t>
            </a:fld>
            <a:endParaRPr lang="en-GB"/>
          </a:p>
        </p:txBody>
      </p:sp>
    </p:spTree>
    <p:extLst>
      <p:ext uri="{BB962C8B-B14F-4D97-AF65-F5344CB8AC3E}">
        <p14:creationId xmlns:p14="http://schemas.microsoft.com/office/powerpoint/2010/main" val="19195379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19163" y="746125"/>
            <a:ext cx="4959350" cy="3721100"/>
          </a:xfrm>
        </p:spPr>
      </p:sp>
      <p:sp>
        <p:nvSpPr>
          <p:cNvPr id="3" name="Notes Placeholder 2"/>
          <p:cNvSpPr>
            <a:spLocks noGrp="1"/>
          </p:cNvSpPr>
          <p:nvPr>
            <p:ph type="body" idx="1"/>
          </p:nvPr>
        </p:nvSpPr>
        <p:spPr/>
        <p:txBody>
          <a:bodyPr/>
          <a:lstStyle/>
          <a:p>
            <a:pPr fontAlgn="base"/>
            <a:r>
              <a:rPr lang="en-GB" dirty="0"/>
              <a:t>There</a:t>
            </a:r>
            <a:r>
              <a:rPr lang="en-GB" baseline="0" dirty="0"/>
              <a:t> are 3 elements to Literacy and we aim to help the children develop skills across all 3 areas.</a:t>
            </a:r>
            <a:endParaRPr lang="en-GB" dirty="0"/>
          </a:p>
        </p:txBody>
      </p:sp>
      <p:sp>
        <p:nvSpPr>
          <p:cNvPr id="4" name="Slide Number Placeholder 3"/>
          <p:cNvSpPr>
            <a:spLocks noGrp="1"/>
          </p:cNvSpPr>
          <p:nvPr>
            <p:ph type="sldNum" sz="quarter" idx="10"/>
          </p:nvPr>
        </p:nvSpPr>
        <p:spPr/>
        <p:txBody>
          <a:bodyPr/>
          <a:lstStyle/>
          <a:p>
            <a:fld id="{3FB14935-3F22-4F00-AA2E-B0F0EF9AF7EF}" type="slidenum">
              <a:rPr lang="en-GB" smtClean="0"/>
              <a:t>5</a:t>
            </a:fld>
            <a:endParaRPr lang="en-GB" dirty="0"/>
          </a:p>
        </p:txBody>
      </p:sp>
    </p:spTree>
    <p:extLst>
      <p:ext uri="{BB962C8B-B14F-4D97-AF65-F5344CB8AC3E}">
        <p14:creationId xmlns:p14="http://schemas.microsoft.com/office/powerpoint/2010/main" val="21750248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19163" y="746125"/>
            <a:ext cx="4959350" cy="3721100"/>
          </a:xfrm>
        </p:spPr>
      </p:sp>
      <p:sp>
        <p:nvSpPr>
          <p:cNvPr id="3" name="Notes Placeholder 2"/>
          <p:cNvSpPr>
            <a:spLocks noGrp="1"/>
          </p:cNvSpPr>
          <p:nvPr>
            <p:ph type="body" idx="1"/>
          </p:nvPr>
        </p:nvSpPr>
        <p:spPr/>
        <p:txBody>
          <a:bodyPr/>
          <a:lstStyle/>
          <a:p>
            <a:pPr fontAlgn="base"/>
            <a:r>
              <a:rPr lang="en-GB" dirty="0"/>
              <a:t>As you can see from the</a:t>
            </a:r>
            <a:r>
              <a:rPr lang="en-GB" baseline="0" dirty="0"/>
              <a:t> slide we</a:t>
            </a:r>
            <a:r>
              <a:rPr lang="en-GB" dirty="0"/>
              <a:t> have a structured approach to teaching writing.</a:t>
            </a:r>
            <a:r>
              <a:rPr lang="en-GB" baseline="0" dirty="0"/>
              <a:t> The children will have the opportunity to see us modelling the different forms of writing and  will be involved in creating shared pieces. Lessons are often linked to our topic </a:t>
            </a:r>
            <a:r>
              <a:rPr lang="en-GB" baseline="0" dirty="0" err="1"/>
              <a:t>amd</a:t>
            </a:r>
            <a:r>
              <a:rPr lang="en-GB" baseline="0" dirty="0"/>
              <a:t> our class novel</a:t>
            </a:r>
            <a:r>
              <a:rPr lang="en-GB" dirty="0"/>
              <a:t>.  We take a genre and explore the features and over a series of weeks we work</a:t>
            </a:r>
            <a:r>
              <a:rPr lang="en-GB" baseline="0" dirty="0"/>
              <a:t> towards the children producing their</a:t>
            </a:r>
            <a:r>
              <a:rPr lang="en-GB" dirty="0"/>
              <a:t> own piece of writing.  In P5 we expect the children to draft and edit to improve their work. On the slide you can see the different genres we</a:t>
            </a:r>
            <a:r>
              <a:rPr lang="en-GB" baseline="0" dirty="0"/>
              <a:t> will be covering over the course of this year.</a:t>
            </a:r>
            <a:endParaRPr lang="en-GB" dirty="0"/>
          </a:p>
          <a:p>
            <a:pPr fontAlgn="base"/>
            <a:r>
              <a:rPr lang="en-GB" dirty="0"/>
              <a:t>We are always promoting cursive writing as it aids with spelling and fluency. At</a:t>
            </a:r>
            <a:r>
              <a:rPr lang="en-GB" baseline="0" dirty="0"/>
              <a:t> this stage we are expecting the children’s writing to be correctly formed and evenly sized and spaced. We are also encouraging good presentation of their written work.</a:t>
            </a:r>
            <a:endParaRPr lang="en-GB" dirty="0"/>
          </a:p>
          <a:p>
            <a:pPr fontAlgn="base"/>
            <a:endParaRPr lang="en-GB" dirty="0"/>
          </a:p>
          <a:p>
            <a:pPr fontAlgn="base"/>
            <a:r>
              <a:rPr lang="en-GB" dirty="0"/>
              <a:t>The spelling</a:t>
            </a:r>
            <a:r>
              <a:rPr lang="en-GB" baseline="0" dirty="0"/>
              <a:t> programme we are following  focuses on </a:t>
            </a:r>
            <a:r>
              <a:rPr lang="en-GB" dirty="0"/>
              <a:t>a spelling pattern or rule and high frequency words.  We encourage the use of L S C W C to help children practice their daily spellings.</a:t>
            </a:r>
          </a:p>
          <a:p>
            <a:pPr fontAlgn="base"/>
            <a:r>
              <a:rPr lang="en-GB" dirty="0"/>
              <a:t>The children are given</a:t>
            </a:r>
            <a:r>
              <a:rPr lang="en-GB" baseline="0" dirty="0"/>
              <a:t> the opportunity to develop their talking and listening skills through topic discussions and drama activities and have a chance over the year to be involved in a range of presentations.</a:t>
            </a:r>
          </a:p>
          <a:p>
            <a:pPr fontAlgn="base"/>
            <a:endParaRPr lang="en-GB" dirty="0"/>
          </a:p>
          <a:p>
            <a:pPr fontAlgn="base"/>
            <a:r>
              <a:rPr lang="en-GB" baseline="0" dirty="0"/>
              <a:t>While encouraging the development of good listening skills in the children, we often talk to them about listening bodies- their body is turned towards the speaker. This is also reinforcing our school values of respect. </a:t>
            </a:r>
            <a:endParaRPr lang="en-GB" dirty="0"/>
          </a:p>
        </p:txBody>
      </p:sp>
      <p:sp>
        <p:nvSpPr>
          <p:cNvPr id="4" name="Slide Number Placeholder 3"/>
          <p:cNvSpPr>
            <a:spLocks noGrp="1"/>
          </p:cNvSpPr>
          <p:nvPr>
            <p:ph type="sldNum" sz="quarter" idx="10"/>
          </p:nvPr>
        </p:nvSpPr>
        <p:spPr/>
        <p:txBody>
          <a:bodyPr/>
          <a:lstStyle/>
          <a:p>
            <a:fld id="{3FB14935-3F22-4F00-AA2E-B0F0EF9AF7EF}" type="slidenum">
              <a:rPr lang="en-GB" smtClean="0"/>
              <a:t>6</a:t>
            </a:fld>
            <a:endParaRPr lang="en-GB" dirty="0"/>
          </a:p>
        </p:txBody>
      </p:sp>
    </p:spTree>
    <p:extLst>
      <p:ext uri="{BB962C8B-B14F-4D97-AF65-F5344CB8AC3E}">
        <p14:creationId xmlns:p14="http://schemas.microsoft.com/office/powerpoint/2010/main" val="21775119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r>
              <a:rPr lang="en-GB" dirty="0"/>
              <a:t>We</a:t>
            </a:r>
            <a:r>
              <a:rPr lang="en-GB" baseline="0" dirty="0"/>
              <a:t> teach reading through a combination of small group guided sessions and whole class or group guided and shared reading. Guided reading refers to lessons where we lead the children through the book, looking at characters, setting, the authors use of language etc. The children will also be encouraged to develop a range of comprehension skills through reading lessons. They will work on simple retrieval of information from the text  as well as working on prediction and reading between the lines and so on. Reading Quadrant and VIPERS</a:t>
            </a:r>
          </a:p>
          <a:p>
            <a:pPr fontAlgn="base"/>
            <a:endParaRPr lang="en-GB" dirty="0"/>
          </a:p>
          <a:p>
            <a:pPr fontAlgn="base"/>
            <a:r>
              <a:rPr lang="en-GB" dirty="0"/>
              <a:t>Independent readers are recorded in the page provided at the back of spelling book.</a:t>
            </a:r>
            <a:r>
              <a:rPr lang="en-GB" baseline="0" dirty="0"/>
              <a:t> These extra readers can be from home or the class library. The </a:t>
            </a:r>
            <a:r>
              <a:rPr lang="en-GB" baseline="0" dirty="0" err="1"/>
              <a:t>Glengormley</a:t>
            </a:r>
            <a:r>
              <a:rPr lang="en-GB" baseline="0" dirty="0"/>
              <a:t> library here is also a great resource for the children. The extra readers are purely for enjoyment for the children and to help foster in them a love of books. Accelerated Reader is a resource you are hopefully well familiar with now. It is a great motivator for the children to read. Children should be achieving 85% or higher in the quizzes they take.</a:t>
            </a:r>
            <a:endParaRPr lang="en-GB" dirty="0"/>
          </a:p>
          <a:p>
            <a:pPr fontAlgn="base"/>
            <a:endParaRPr lang="en-GB" dirty="0"/>
          </a:p>
          <a:p>
            <a:pPr fontAlgn="base"/>
            <a:endParaRPr lang="en-GB" dirty="0"/>
          </a:p>
          <a:p>
            <a:pPr fontAlgn="base"/>
            <a:endParaRPr lang="en-GB" dirty="0"/>
          </a:p>
          <a:p>
            <a:endParaRPr lang="en-GB" dirty="0"/>
          </a:p>
        </p:txBody>
      </p:sp>
      <p:sp>
        <p:nvSpPr>
          <p:cNvPr id="4" name="Slide Number Placeholder 3"/>
          <p:cNvSpPr>
            <a:spLocks noGrp="1"/>
          </p:cNvSpPr>
          <p:nvPr>
            <p:ph type="sldNum" sz="quarter" idx="10"/>
          </p:nvPr>
        </p:nvSpPr>
        <p:spPr/>
        <p:txBody>
          <a:bodyPr/>
          <a:lstStyle/>
          <a:p>
            <a:fld id="{3FB14935-3F22-4F00-AA2E-B0F0EF9AF7EF}" type="slidenum">
              <a:rPr lang="en-GB" smtClean="0"/>
              <a:t>7</a:t>
            </a:fld>
            <a:endParaRPr lang="en-GB" dirty="0"/>
          </a:p>
        </p:txBody>
      </p:sp>
    </p:spTree>
    <p:extLst>
      <p:ext uri="{BB962C8B-B14F-4D97-AF65-F5344CB8AC3E}">
        <p14:creationId xmlns:p14="http://schemas.microsoft.com/office/powerpoint/2010/main" val="28248127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19163" y="746125"/>
            <a:ext cx="4959350" cy="3721100"/>
          </a:xfrm>
        </p:spPr>
      </p:sp>
      <p:sp>
        <p:nvSpPr>
          <p:cNvPr id="3" name="Notes Placeholder 2"/>
          <p:cNvSpPr>
            <a:spLocks noGrp="1"/>
          </p:cNvSpPr>
          <p:nvPr>
            <p:ph type="body" idx="1"/>
          </p:nvPr>
        </p:nvSpPr>
        <p:spPr/>
        <p:txBody>
          <a:bodyPr/>
          <a:lstStyle/>
          <a:p>
            <a:pPr defTabSz="904250">
              <a:defRPr/>
            </a:pPr>
            <a:r>
              <a:rPr lang="en-GB" altLang="en-US" dirty="0">
                <a:solidFill>
                  <a:srgbClr val="000000"/>
                </a:solidFill>
              </a:rPr>
              <a:t>In Numeracy the strands are number work, measures, shape and space and handling data.  Processes is applying the skills and strategies gathered in the other areas to solve problems.  </a:t>
            </a:r>
          </a:p>
          <a:p>
            <a:pPr defTabSz="904250">
              <a:defRPr/>
            </a:pPr>
            <a:endParaRPr lang="en-GB" altLang="en-US" dirty="0">
              <a:solidFill>
                <a:srgbClr val="000000"/>
              </a:solidFill>
            </a:endParaRPr>
          </a:p>
          <a:p>
            <a:pPr defTabSz="904250">
              <a:defRPr/>
            </a:pPr>
            <a:r>
              <a:rPr lang="en-GB" altLang="en-US" dirty="0">
                <a:solidFill>
                  <a:srgbClr val="000000"/>
                </a:solidFill>
              </a:rPr>
              <a:t>In P5 the children use all four operations and a rapid recall of number bonds and the times tables are imperative not just for speed but also for accuracy.  </a:t>
            </a:r>
          </a:p>
          <a:p>
            <a:pPr defTabSz="904250">
              <a:defRPr/>
            </a:pPr>
            <a:endParaRPr lang="en-GB" altLang="en-US" dirty="0">
              <a:solidFill>
                <a:srgbClr val="000000"/>
              </a:solidFill>
            </a:endParaRPr>
          </a:p>
          <a:p>
            <a:pPr defTabSz="904250">
              <a:defRPr/>
            </a:pPr>
            <a:r>
              <a:rPr lang="en-GB" altLang="en-US" dirty="0">
                <a:solidFill>
                  <a:srgbClr val="000000"/>
                </a:solidFill>
              </a:rPr>
              <a:t>Mental maths is an opportunity to show and explain the different strategies used to solve a problem or work out a calculation – getting the right answer is great, but being able to explain how you got that answer and knowing another way to do it is even better. Four grid.</a:t>
            </a:r>
          </a:p>
          <a:p>
            <a:pPr defTabSz="904250">
              <a:defRPr/>
            </a:pPr>
            <a:endParaRPr lang="en-GB" altLang="en-US" dirty="0">
              <a:solidFill>
                <a:srgbClr val="000000"/>
              </a:solidFill>
            </a:endParaRPr>
          </a:p>
          <a:p>
            <a:pPr defTabSz="904250">
              <a:defRPr/>
            </a:pPr>
            <a:r>
              <a:rPr lang="en-GB" altLang="en-US" dirty="0">
                <a:solidFill>
                  <a:srgbClr val="000000"/>
                </a:solidFill>
              </a:rPr>
              <a:t>During the mental maths </a:t>
            </a:r>
            <a:r>
              <a:rPr lang="en-GB" altLang="en-US" dirty="0" err="1">
                <a:solidFill>
                  <a:srgbClr val="000000"/>
                </a:solidFill>
              </a:rPr>
              <a:t>homeworks</a:t>
            </a:r>
            <a:r>
              <a:rPr lang="en-GB" altLang="en-US" dirty="0">
                <a:solidFill>
                  <a:srgbClr val="000000"/>
                </a:solidFill>
              </a:rPr>
              <a:t> it is important to talk about strategies like starting with the biggest number, or making pairs to 10, or using doubles or near doubles. These are just a few examples of some of the strategies that the children use.  </a:t>
            </a:r>
            <a:endParaRPr lang="en-GB" altLang="en-US" dirty="0"/>
          </a:p>
          <a:p>
            <a:endParaRPr lang="en-GB" dirty="0"/>
          </a:p>
        </p:txBody>
      </p:sp>
      <p:sp>
        <p:nvSpPr>
          <p:cNvPr id="4" name="Slide Number Placeholder 3"/>
          <p:cNvSpPr>
            <a:spLocks noGrp="1"/>
          </p:cNvSpPr>
          <p:nvPr>
            <p:ph type="sldNum" sz="quarter" idx="10"/>
          </p:nvPr>
        </p:nvSpPr>
        <p:spPr/>
        <p:txBody>
          <a:bodyPr/>
          <a:lstStyle/>
          <a:p>
            <a:fld id="{3FB14935-3F22-4F00-AA2E-B0F0EF9AF7EF}" type="slidenum">
              <a:rPr lang="en-GB" smtClean="0"/>
              <a:t>8</a:t>
            </a:fld>
            <a:endParaRPr lang="en-GB" dirty="0"/>
          </a:p>
        </p:txBody>
      </p:sp>
    </p:spTree>
    <p:extLst>
      <p:ext uri="{BB962C8B-B14F-4D97-AF65-F5344CB8AC3E}">
        <p14:creationId xmlns:p14="http://schemas.microsoft.com/office/powerpoint/2010/main" val="243108801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19163" y="746125"/>
            <a:ext cx="4959350" cy="3721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GB" altLang="en-US" dirty="0">
                <a:solidFill>
                  <a:srgbClr val="000000"/>
                </a:solidFill>
              </a:rPr>
              <a:t>This slide shows</a:t>
            </a:r>
            <a:r>
              <a:rPr lang="en-GB" altLang="en-US" baseline="0" dirty="0">
                <a:solidFill>
                  <a:srgbClr val="000000"/>
                </a:solidFill>
              </a:rPr>
              <a:t> the different approaches used when we are  teaching Maths.</a:t>
            </a:r>
          </a:p>
          <a:p>
            <a:pPr marL="0" marR="0" lvl="0" indent="0" algn="l" defTabSz="914400" rtl="0" eaLnBrk="1" fontAlgn="auto" latinLnBrk="0" hangingPunct="1">
              <a:lnSpc>
                <a:spcPct val="100000"/>
              </a:lnSpc>
              <a:spcBef>
                <a:spcPct val="0"/>
              </a:spcBef>
              <a:spcAft>
                <a:spcPts val="0"/>
              </a:spcAft>
              <a:buClrTx/>
              <a:buSzTx/>
              <a:buFontTx/>
              <a:buNone/>
              <a:tabLst/>
              <a:defRPr/>
            </a:pPr>
            <a:r>
              <a:rPr lang="en-GB" altLang="en-US" baseline="0" dirty="0">
                <a:solidFill>
                  <a:srgbClr val="000000"/>
                </a:solidFill>
              </a:rPr>
              <a:t>The bar modelling mentioned on the slide refers to one of the strategies we encourage the children to use in problem solving. It is basically a visual representation of the information given in the problem the children are attempting to solve.  FORWARD TO NEXT SLIDE</a:t>
            </a:r>
          </a:p>
          <a:p>
            <a:pPr marL="0" marR="0" lvl="0" indent="0" algn="l" defTabSz="914400" rtl="0" eaLnBrk="1" fontAlgn="auto" latinLnBrk="0" hangingPunct="1">
              <a:lnSpc>
                <a:spcPct val="100000"/>
              </a:lnSpc>
              <a:spcBef>
                <a:spcPct val="0"/>
              </a:spcBef>
              <a:spcAft>
                <a:spcPts val="0"/>
              </a:spcAft>
              <a:buClrTx/>
              <a:buSzTx/>
              <a:buFontTx/>
              <a:buNone/>
              <a:tabLst/>
              <a:defRPr/>
            </a:pPr>
            <a:endParaRPr lang="en-GB" altLang="en-US" baseline="0" dirty="0">
              <a:solidFill>
                <a:srgbClr val="000000"/>
              </a:solidFill>
            </a:endParaRPr>
          </a:p>
          <a:p>
            <a:pPr marL="0" marR="0" lvl="0" indent="0" algn="l" defTabSz="914400" rtl="0" eaLnBrk="1" fontAlgn="auto" latinLnBrk="0" hangingPunct="1">
              <a:lnSpc>
                <a:spcPct val="100000"/>
              </a:lnSpc>
              <a:spcBef>
                <a:spcPct val="0"/>
              </a:spcBef>
              <a:spcAft>
                <a:spcPts val="0"/>
              </a:spcAft>
              <a:buClrTx/>
              <a:buSzTx/>
              <a:buFontTx/>
              <a:buNone/>
              <a:tabLst/>
              <a:defRPr/>
            </a:pPr>
            <a:r>
              <a:rPr lang="en-GB" altLang="en-US" baseline="0" dirty="0">
                <a:solidFill>
                  <a:srgbClr val="000000"/>
                </a:solidFill>
              </a:rPr>
              <a:t>It will be one of the strategies we will focus on but there is a wide range of strategies we teach such as Make a list, simplify the problem, act it out, draw it out to name a few.</a:t>
            </a:r>
          </a:p>
          <a:p>
            <a:pPr marL="0" marR="0" lvl="0" indent="0" algn="l" defTabSz="914400" rtl="0" eaLnBrk="1" fontAlgn="auto" latinLnBrk="0" hangingPunct="1">
              <a:lnSpc>
                <a:spcPct val="100000"/>
              </a:lnSpc>
              <a:spcBef>
                <a:spcPct val="0"/>
              </a:spcBef>
              <a:spcAft>
                <a:spcPts val="0"/>
              </a:spcAft>
              <a:buClrTx/>
              <a:buSzTx/>
              <a:buFontTx/>
              <a:buNone/>
              <a:tabLst/>
              <a:defRPr/>
            </a:pPr>
            <a:r>
              <a:rPr lang="en-GB" altLang="en-US" baseline="0" dirty="0">
                <a:solidFill>
                  <a:srgbClr val="000000"/>
                </a:solidFill>
              </a:rPr>
              <a:t>BACK TO SLIDE</a:t>
            </a:r>
          </a:p>
          <a:p>
            <a:pPr marL="0" marR="0" lvl="0" indent="0" algn="l" defTabSz="914400" rtl="0" eaLnBrk="1" fontAlgn="auto" latinLnBrk="0" hangingPunct="1">
              <a:lnSpc>
                <a:spcPct val="100000"/>
              </a:lnSpc>
              <a:spcBef>
                <a:spcPct val="0"/>
              </a:spcBef>
              <a:spcAft>
                <a:spcPts val="0"/>
              </a:spcAft>
              <a:buClrTx/>
              <a:buSzTx/>
              <a:buFontTx/>
              <a:buNone/>
              <a:tabLst/>
              <a:defRPr/>
            </a:pPr>
            <a:endParaRPr lang="en-GB" altLang="en-US" baseline="0" dirty="0">
              <a:solidFill>
                <a:srgbClr val="000000"/>
              </a:solidFill>
            </a:endParaRPr>
          </a:p>
          <a:p>
            <a:pPr marL="0" marR="0" lvl="0" indent="0" algn="l" defTabSz="914400" rtl="0" eaLnBrk="1" fontAlgn="auto" latinLnBrk="0" hangingPunct="1">
              <a:lnSpc>
                <a:spcPct val="100000"/>
              </a:lnSpc>
              <a:spcBef>
                <a:spcPct val="0"/>
              </a:spcBef>
              <a:spcAft>
                <a:spcPts val="0"/>
              </a:spcAft>
              <a:buClrTx/>
              <a:buSzTx/>
              <a:buFontTx/>
              <a:buNone/>
              <a:tabLst/>
              <a:defRPr/>
            </a:pPr>
            <a:r>
              <a:rPr lang="en-GB" altLang="en-US" baseline="0" dirty="0">
                <a:solidFill>
                  <a:srgbClr val="000000"/>
                </a:solidFill>
              </a:rPr>
              <a:t>We have already made a start on helping the children learn the times tables. We place a lot of emphasis on the need to really know the tables in P5 as they are key to so many other aspects of maths. We are spending 2 weeks on each set of tables and we would expect the children to rote learn them as best they can.</a:t>
            </a:r>
          </a:p>
          <a:p>
            <a:pPr marL="0" marR="0" lvl="0" indent="0" algn="l" defTabSz="914400" rtl="0" eaLnBrk="1" fontAlgn="auto" latinLnBrk="0" hangingPunct="1">
              <a:lnSpc>
                <a:spcPct val="100000"/>
              </a:lnSpc>
              <a:spcBef>
                <a:spcPct val="0"/>
              </a:spcBef>
              <a:spcAft>
                <a:spcPts val="0"/>
              </a:spcAft>
              <a:buClrTx/>
              <a:buSzTx/>
              <a:buFontTx/>
              <a:buNone/>
              <a:tabLst/>
              <a:defRPr/>
            </a:pPr>
            <a:r>
              <a:rPr lang="en-GB" altLang="en-US" baseline="0" dirty="0">
                <a:solidFill>
                  <a:srgbClr val="000000"/>
                </a:solidFill>
              </a:rPr>
              <a:t>Doodle maths is a really valuable resource for the children. They can access their doodle accounts on the </a:t>
            </a:r>
            <a:r>
              <a:rPr lang="en-GB" altLang="en-US" baseline="0" dirty="0" err="1">
                <a:solidFill>
                  <a:srgbClr val="000000"/>
                </a:solidFill>
              </a:rPr>
              <a:t>ipad</a:t>
            </a:r>
            <a:r>
              <a:rPr lang="en-GB" altLang="en-US" baseline="0" dirty="0">
                <a:solidFill>
                  <a:srgbClr val="000000"/>
                </a:solidFill>
              </a:rPr>
              <a:t> or lap top. It is a fun , interactive way for the children to engage with a wide range of maths topics such as the times tables, shape and measures. The children will have the chance in class to use Doodle but we are also expecting them to complete assignments as part of their homework each week.</a:t>
            </a:r>
          </a:p>
          <a:p>
            <a:pPr marL="0" marR="0" lvl="0" indent="0" algn="l" defTabSz="914400" rtl="0" eaLnBrk="1" fontAlgn="auto" latinLnBrk="0" hangingPunct="1">
              <a:lnSpc>
                <a:spcPct val="100000"/>
              </a:lnSpc>
              <a:spcBef>
                <a:spcPct val="0"/>
              </a:spcBef>
              <a:spcAft>
                <a:spcPts val="0"/>
              </a:spcAft>
              <a:buClrTx/>
              <a:buSzTx/>
              <a:buFontTx/>
              <a:buNone/>
              <a:tabLst/>
              <a:defRPr/>
            </a:pPr>
            <a:endParaRPr lang="en-GB" altLang="en-US" baseline="0" dirty="0">
              <a:solidFill>
                <a:srgbClr val="000000"/>
              </a:solidFill>
            </a:endParaRPr>
          </a:p>
          <a:p>
            <a:pPr marL="0" marR="0" lvl="0" indent="0" algn="l" defTabSz="914400" rtl="0" eaLnBrk="1" fontAlgn="auto" latinLnBrk="0" hangingPunct="1">
              <a:lnSpc>
                <a:spcPct val="100000"/>
              </a:lnSpc>
              <a:spcBef>
                <a:spcPct val="0"/>
              </a:spcBef>
              <a:spcAft>
                <a:spcPts val="0"/>
              </a:spcAft>
              <a:buClrTx/>
              <a:buSzTx/>
              <a:buFontTx/>
              <a:buNone/>
              <a:tabLst/>
              <a:defRPr/>
            </a:pPr>
            <a:endParaRPr lang="en-GB" altLang="en-US" baseline="0" dirty="0">
              <a:solidFill>
                <a:srgbClr val="000000"/>
              </a:solidFill>
            </a:endParaRPr>
          </a:p>
          <a:p>
            <a:pPr marL="0" marR="0" lvl="0" indent="0" algn="l" defTabSz="914400" rtl="0" eaLnBrk="1" fontAlgn="auto" latinLnBrk="0" hangingPunct="1">
              <a:lnSpc>
                <a:spcPct val="100000"/>
              </a:lnSpc>
              <a:spcBef>
                <a:spcPct val="0"/>
              </a:spcBef>
              <a:spcAft>
                <a:spcPts val="0"/>
              </a:spcAft>
              <a:buClrTx/>
              <a:buSzTx/>
              <a:buFontTx/>
              <a:buNone/>
              <a:tabLst/>
              <a:defRPr/>
            </a:pPr>
            <a:r>
              <a:rPr lang="en-GB" altLang="en-US" dirty="0">
                <a:solidFill>
                  <a:srgbClr val="000000"/>
                </a:solidFill>
              </a:rPr>
              <a:t>Mental maths is an opportunity to show and explain the different strategies used to solve a problem or work out a calculation – getting the right answer is great, but being able to explain how you got that answer and knowing another way to do it is even better. </a:t>
            </a:r>
          </a:p>
          <a:p>
            <a:pPr eaLnBrk="1" hangingPunct="1">
              <a:spcBef>
                <a:spcPct val="0"/>
              </a:spcBef>
            </a:pPr>
            <a:endParaRPr lang="en-GB" altLang="en-US" dirty="0"/>
          </a:p>
        </p:txBody>
      </p:sp>
      <p:sp>
        <p:nvSpPr>
          <p:cNvPr id="4" name="Slide Number Placeholder 3"/>
          <p:cNvSpPr>
            <a:spLocks noGrp="1"/>
          </p:cNvSpPr>
          <p:nvPr>
            <p:ph type="sldNum" sz="quarter" idx="10"/>
          </p:nvPr>
        </p:nvSpPr>
        <p:spPr/>
        <p:txBody>
          <a:bodyPr/>
          <a:lstStyle/>
          <a:p>
            <a:fld id="{3FB14935-3F22-4F00-AA2E-B0F0EF9AF7EF}" type="slidenum">
              <a:rPr lang="en-GB" smtClean="0"/>
              <a:t>9</a:t>
            </a:fld>
            <a:endParaRPr lang="en-GB" dirty="0"/>
          </a:p>
        </p:txBody>
      </p:sp>
    </p:spTree>
    <p:extLst>
      <p:ext uri="{BB962C8B-B14F-4D97-AF65-F5344CB8AC3E}">
        <p14:creationId xmlns:p14="http://schemas.microsoft.com/office/powerpoint/2010/main" val="3464475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2121987-2784-4BF6-A425-A8335E7C943B}" type="slidenum">
              <a:rPr lang="en-GB" smtClean="0"/>
              <a:t>10</a:t>
            </a:fld>
            <a:endParaRPr lang="en-GB"/>
          </a:p>
        </p:txBody>
      </p:sp>
    </p:spTree>
    <p:extLst>
      <p:ext uri="{BB962C8B-B14F-4D97-AF65-F5344CB8AC3E}">
        <p14:creationId xmlns:p14="http://schemas.microsoft.com/office/powerpoint/2010/main" val="423493527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FB14935-3F22-4F00-AA2E-B0F0EF9AF7EF}" type="slidenum">
              <a:rPr lang="en-GB" smtClean="0"/>
              <a:t>11</a:t>
            </a:fld>
            <a:endParaRPr lang="en-GB" dirty="0"/>
          </a:p>
        </p:txBody>
      </p:sp>
    </p:spTree>
    <p:extLst>
      <p:ext uri="{BB962C8B-B14F-4D97-AF65-F5344CB8AC3E}">
        <p14:creationId xmlns:p14="http://schemas.microsoft.com/office/powerpoint/2010/main" val="40338421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19163" y="746125"/>
            <a:ext cx="4959350" cy="3721100"/>
          </a:xfrm>
        </p:spPr>
      </p:sp>
      <p:sp>
        <p:nvSpPr>
          <p:cNvPr id="3" name="Notes Placeholder 2"/>
          <p:cNvSpPr>
            <a:spLocks noGrp="1"/>
          </p:cNvSpPr>
          <p:nvPr>
            <p:ph type="body" idx="1"/>
          </p:nvPr>
        </p:nvSpPr>
        <p:spPr/>
        <p:txBody>
          <a:bodyPr/>
          <a:lstStyle/>
          <a:p>
            <a:r>
              <a:rPr lang="en-US" altLang="en-US" dirty="0"/>
              <a:t>Class masses via webcam. Let you know the dates in case want to join through parish website. (Last Tuesday each month)</a:t>
            </a:r>
          </a:p>
          <a:p>
            <a:r>
              <a:rPr lang="en-US" altLang="en-US" dirty="0"/>
              <a:t>We work from the Grow in Love scheme</a:t>
            </a:r>
            <a:r>
              <a:rPr lang="en-US" altLang="en-US" baseline="0" dirty="0"/>
              <a:t> </a:t>
            </a:r>
            <a:r>
              <a:rPr lang="en-US" altLang="en-US" dirty="0"/>
              <a:t>which forms the basis of our assemblies.</a:t>
            </a:r>
          </a:p>
          <a:p>
            <a:r>
              <a:rPr lang="en-US" altLang="en-US" dirty="0"/>
              <a:t>No Sacraments this year but Carol Service in December TBC</a:t>
            </a:r>
          </a:p>
          <a:p>
            <a:r>
              <a:rPr lang="en-US" altLang="en-US" dirty="0"/>
              <a:t>Through this </a:t>
            </a:r>
            <a:r>
              <a:rPr lang="en-US" altLang="en-US" dirty="0" err="1"/>
              <a:t>programme</a:t>
            </a:r>
            <a:r>
              <a:rPr lang="en-US" altLang="en-US" dirty="0"/>
              <a:t> we learn about the life of Jesus through songs, poems and stories.</a:t>
            </a:r>
          </a:p>
          <a:p>
            <a:r>
              <a:rPr lang="en-US" altLang="en-US" dirty="0"/>
              <a:t>Catholic School’s Week is end Jan, beginning Feb</a:t>
            </a:r>
          </a:p>
        </p:txBody>
      </p:sp>
      <p:sp>
        <p:nvSpPr>
          <p:cNvPr id="4" name="Slide Number Placeholder 3"/>
          <p:cNvSpPr>
            <a:spLocks noGrp="1"/>
          </p:cNvSpPr>
          <p:nvPr>
            <p:ph type="sldNum" sz="quarter" idx="10"/>
          </p:nvPr>
        </p:nvSpPr>
        <p:spPr/>
        <p:txBody>
          <a:bodyPr/>
          <a:lstStyle/>
          <a:p>
            <a:fld id="{3FB14935-3F22-4F00-AA2E-B0F0EF9AF7EF}" type="slidenum">
              <a:rPr lang="en-GB" smtClean="0"/>
              <a:t>12</a:t>
            </a:fld>
            <a:endParaRPr lang="en-GB" dirty="0"/>
          </a:p>
        </p:txBody>
      </p:sp>
    </p:spTree>
    <p:extLst>
      <p:ext uri="{BB962C8B-B14F-4D97-AF65-F5344CB8AC3E}">
        <p14:creationId xmlns:p14="http://schemas.microsoft.com/office/powerpoint/2010/main" val="426477022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19163" y="746125"/>
            <a:ext cx="4959350" cy="3721100"/>
          </a:xfrm>
        </p:spPr>
      </p:sp>
      <p:sp>
        <p:nvSpPr>
          <p:cNvPr id="3" name="Notes Placeholder 2"/>
          <p:cNvSpPr>
            <a:spLocks noGrp="1"/>
          </p:cNvSpPr>
          <p:nvPr>
            <p:ph type="body" idx="1"/>
          </p:nvPr>
        </p:nvSpPr>
        <p:spPr/>
        <p:txBody>
          <a:bodyPr/>
          <a:lstStyle/>
          <a:p>
            <a:pPr defTabSz="904250">
              <a:defRPr/>
            </a:pPr>
            <a:r>
              <a:rPr lang="en-US" altLang="en-US" dirty="0"/>
              <a:t>Moving on to the Arts.  As you can see it is split up into three strands.</a:t>
            </a:r>
          </a:p>
          <a:p>
            <a:endParaRPr lang="en-GB" dirty="0"/>
          </a:p>
        </p:txBody>
      </p:sp>
      <p:sp>
        <p:nvSpPr>
          <p:cNvPr id="4" name="Slide Number Placeholder 3"/>
          <p:cNvSpPr>
            <a:spLocks noGrp="1"/>
          </p:cNvSpPr>
          <p:nvPr>
            <p:ph type="sldNum" sz="quarter" idx="10"/>
          </p:nvPr>
        </p:nvSpPr>
        <p:spPr/>
        <p:txBody>
          <a:bodyPr/>
          <a:lstStyle/>
          <a:p>
            <a:fld id="{3FB14935-3F22-4F00-AA2E-B0F0EF9AF7EF}" type="slidenum">
              <a:rPr lang="en-GB" smtClean="0"/>
              <a:t>13</a:t>
            </a:fld>
            <a:endParaRPr lang="en-GB" dirty="0"/>
          </a:p>
        </p:txBody>
      </p:sp>
    </p:spTree>
    <p:extLst>
      <p:ext uri="{BB962C8B-B14F-4D97-AF65-F5344CB8AC3E}">
        <p14:creationId xmlns:p14="http://schemas.microsoft.com/office/powerpoint/2010/main" val="372234103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19163" y="746125"/>
            <a:ext cx="4959350" cy="3721100"/>
          </a:xfrm>
        </p:spPr>
      </p:sp>
      <p:sp>
        <p:nvSpPr>
          <p:cNvPr id="3" name="Notes Placeholder 2"/>
          <p:cNvSpPr>
            <a:spLocks noGrp="1"/>
          </p:cNvSpPr>
          <p:nvPr>
            <p:ph type="body" idx="1"/>
          </p:nvPr>
        </p:nvSpPr>
        <p:spPr/>
        <p:txBody>
          <a:bodyPr/>
          <a:lstStyle/>
          <a:p>
            <a:r>
              <a:rPr lang="en-US" altLang="en-US" dirty="0"/>
              <a:t>For The Arts we have discrete lessons as well as being taught in a cross curricular way through topic work.  </a:t>
            </a:r>
          </a:p>
          <a:p>
            <a:r>
              <a:rPr lang="en-US" altLang="en-US" dirty="0"/>
              <a:t>We have a music </a:t>
            </a:r>
            <a:r>
              <a:rPr lang="en-US" altLang="en-US" dirty="0" err="1"/>
              <a:t>programme</a:t>
            </a:r>
            <a:r>
              <a:rPr lang="en-US" altLang="en-US" dirty="0"/>
              <a:t> called Music Express.</a:t>
            </a:r>
          </a:p>
          <a:p>
            <a:r>
              <a:rPr lang="en-US" altLang="en-US" dirty="0"/>
              <a:t>We do a lot of the Arts through topic work for example in Term 3 our Topic is Magnificent Machines and we read a class novel linked to this called Iron Man. This lends itself really well to drama, music and art where we make junk art of Iron Man. This was one of their </a:t>
            </a:r>
            <a:r>
              <a:rPr lang="en-US" altLang="en-US" dirty="0" err="1"/>
              <a:t>favourite</a:t>
            </a:r>
            <a:r>
              <a:rPr lang="en-US" altLang="en-US" dirty="0"/>
              <a:t> activities last year. Through our Water </a:t>
            </a:r>
            <a:r>
              <a:rPr lang="en-US" altLang="en-US" dirty="0" err="1"/>
              <a:t>Water</a:t>
            </a:r>
            <a:r>
              <a:rPr lang="en-US" altLang="en-US" dirty="0"/>
              <a:t> Everywhere topic in Term 2 we look at art techniques such as pointillism where we create Titanic artwork through dots.</a:t>
            </a:r>
          </a:p>
        </p:txBody>
      </p:sp>
      <p:sp>
        <p:nvSpPr>
          <p:cNvPr id="4" name="Slide Number Placeholder 3"/>
          <p:cNvSpPr>
            <a:spLocks noGrp="1"/>
          </p:cNvSpPr>
          <p:nvPr>
            <p:ph type="sldNum" sz="quarter" idx="10"/>
          </p:nvPr>
        </p:nvSpPr>
        <p:spPr/>
        <p:txBody>
          <a:bodyPr/>
          <a:lstStyle/>
          <a:p>
            <a:fld id="{3FB14935-3F22-4F00-AA2E-B0F0EF9AF7EF}" type="slidenum">
              <a:rPr lang="en-GB" smtClean="0"/>
              <a:t>14</a:t>
            </a:fld>
            <a:endParaRPr lang="en-GB" dirty="0"/>
          </a:p>
        </p:txBody>
      </p:sp>
    </p:spTree>
    <p:extLst>
      <p:ext uri="{BB962C8B-B14F-4D97-AF65-F5344CB8AC3E}">
        <p14:creationId xmlns:p14="http://schemas.microsoft.com/office/powerpoint/2010/main" val="156942838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19163" y="746125"/>
            <a:ext cx="4959350" cy="3721100"/>
          </a:xfrm>
        </p:spPr>
      </p:sp>
      <p:sp>
        <p:nvSpPr>
          <p:cNvPr id="3" name="Notes Placeholder 2"/>
          <p:cNvSpPr>
            <a:spLocks noGrp="1"/>
          </p:cNvSpPr>
          <p:nvPr>
            <p:ph type="body" idx="1"/>
          </p:nvPr>
        </p:nvSpPr>
        <p:spPr/>
        <p:txBody>
          <a:bodyPr/>
          <a:lstStyle/>
          <a:p>
            <a:r>
              <a:rPr lang="en-US" altLang="en-US" dirty="0"/>
              <a:t>Children are asked to wear</a:t>
            </a:r>
            <a:r>
              <a:rPr lang="en-US" altLang="en-US" baseline="0" dirty="0"/>
              <a:t> their PE uniform on the days that they have PE. </a:t>
            </a:r>
            <a:endParaRPr lang="en-US" altLang="en-US" dirty="0"/>
          </a:p>
          <a:p>
            <a:r>
              <a:rPr lang="en-US" altLang="en-US" dirty="0"/>
              <a:t>PE uniform</a:t>
            </a:r>
            <a:r>
              <a:rPr lang="en-US" altLang="en-US" baseline="0" dirty="0"/>
              <a:t> is expected to be worn at </a:t>
            </a:r>
            <a:r>
              <a:rPr lang="en-US" altLang="en-US" baseline="0" dirty="0" err="1"/>
              <a:t>Afterschools</a:t>
            </a:r>
            <a:r>
              <a:rPr lang="en-US" altLang="en-US" baseline="0" dirty="0"/>
              <a:t> clubs so also come in in PE gear on these days.</a:t>
            </a:r>
          </a:p>
          <a:p>
            <a:r>
              <a:rPr lang="en-US" altLang="en-US" baseline="0" dirty="0"/>
              <a:t>We have a coach at the minute for mindfulness. Swimming is in Term 3. Avoid ear piercing.</a:t>
            </a:r>
            <a:endParaRPr lang="en-US" altLang="en-US" dirty="0"/>
          </a:p>
          <a:p>
            <a:endParaRPr lang="en-US" altLang="en-US" dirty="0"/>
          </a:p>
          <a:p>
            <a:endParaRPr lang="en-US" altLang="en-US" dirty="0"/>
          </a:p>
          <a:p>
            <a:r>
              <a:rPr lang="en-US" altLang="en-US" dirty="0"/>
              <a:t>I</a:t>
            </a:r>
            <a:r>
              <a:rPr lang="en-US" altLang="en-US" baseline="0" dirty="0"/>
              <a:t>n the third term, after Easter, P5 will begin s</a:t>
            </a:r>
            <a:r>
              <a:rPr lang="en-US" altLang="en-US" dirty="0"/>
              <a:t>wimming .</a:t>
            </a:r>
            <a:r>
              <a:rPr lang="en-US" altLang="en-US" baseline="0" dirty="0"/>
              <a:t>  The pool have a </a:t>
            </a:r>
            <a:r>
              <a:rPr lang="en-US" altLang="en-US" dirty="0"/>
              <a:t>policy that no earrings are worn bear this in mind is </a:t>
            </a:r>
            <a:r>
              <a:rPr lang="en-US" altLang="en-US" dirty="0" err="1"/>
              <a:t>hetting</a:t>
            </a:r>
            <a:r>
              <a:rPr lang="en-US" altLang="en-US" dirty="0"/>
              <a:t> ears pierced.</a:t>
            </a:r>
            <a:r>
              <a:rPr lang="en-US" altLang="en-US" baseline="0" dirty="0"/>
              <a:t>  The </a:t>
            </a:r>
            <a:r>
              <a:rPr lang="en-US" altLang="en-US" baseline="0" dirty="0" err="1"/>
              <a:t>childnre</a:t>
            </a:r>
            <a:r>
              <a:rPr lang="en-US" altLang="en-US" baseline="0" dirty="0"/>
              <a:t> </a:t>
            </a:r>
            <a:r>
              <a:rPr lang="en-US" altLang="en-US" dirty="0"/>
              <a:t>need to be able to take the earrings out t themselves.  On swimming days, we would encourage that long</a:t>
            </a:r>
            <a:r>
              <a:rPr lang="en-US" altLang="en-US" baseline="0" dirty="0"/>
              <a:t> h</a:t>
            </a:r>
            <a:r>
              <a:rPr lang="en-US" altLang="en-US" dirty="0"/>
              <a:t>air is tied</a:t>
            </a:r>
            <a:r>
              <a:rPr lang="en-US" altLang="en-US" baseline="0" dirty="0"/>
              <a:t> </a:t>
            </a:r>
            <a:r>
              <a:rPr lang="en-US" altLang="en-US" dirty="0"/>
              <a:t>up</a:t>
            </a:r>
            <a:r>
              <a:rPr lang="en-US" altLang="en-US" baseline="0" dirty="0"/>
              <a:t>, </a:t>
            </a:r>
            <a:r>
              <a:rPr lang="en-US" altLang="en-US" dirty="0"/>
              <a:t>hats aren’t essential but easy way of keeping hair back and dry for the rest of the day</a:t>
            </a:r>
          </a:p>
          <a:p>
            <a:endParaRPr lang="en-GB" dirty="0"/>
          </a:p>
        </p:txBody>
      </p:sp>
      <p:sp>
        <p:nvSpPr>
          <p:cNvPr id="4" name="Slide Number Placeholder 3"/>
          <p:cNvSpPr>
            <a:spLocks noGrp="1"/>
          </p:cNvSpPr>
          <p:nvPr>
            <p:ph type="sldNum" sz="quarter" idx="10"/>
          </p:nvPr>
        </p:nvSpPr>
        <p:spPr/>
        <p:txBody>
          <a:bodyPr/>
          <a:lstStyle/>
          <a:p>
            <a:fld id="{3FB14935-3F22-4F00-AA2E-B0F0EF9AF7EF}" type="slidenum">
              <a:rPr lang="en-GB" smtClean="0"/>
              <a:t>15</a:t>
            </a:fld>
            <a:endParaRPr lang="en-GB" dirty="0"/>
          </a:p>
        </p:txBody>
      </p:sp>
    </p:spTree>
    <p:extLst>
      <p:ext uri="{BB962C8B-B14F-4D97-AF65-F5344CB8AC3E}">
        <p14:creationId xmlns:p14="http://schemas.microsoft.com/office/powerpoint/2010/main" val="344838632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19163" y="746125"/>
            <a:ext cx="4959350" cy="3721100"/>
          </a:xfrm>
        </p:spPr>
      </p:sp>
      <p:sp>
        <p:nvSpPr>
          <p:cNvPr id="3" name="Notes Placeholder 2"/>
          <p:cNvSpPr>
            <a:spLocks noGrp="1"/>
          </p:cNvSpPr>
          <p:nvPr>
            <p:ph type="body" idx="1"/>
          </p:nvPr>
        </p:nvSpPr>
        <p:spPr/>
        <p:txBody>
          <a:bodyPr/>
          <a:lstStyle/>
          <a:p>
            <a:r>
              <a:rPr lang="en-US" altLang="en-US" dirty="0"/>
              <a:t>WAU consists of 3 strands combined to deepen understanding of our P5 topics</a:t>
            </a:r>
          </a:p>
          <a:p>
            <a:endParaRPr lang="en-US" altLang="en-US" dirty="0"/>
          </a:p>
          <a:p>
            <a:r>
              <a:rPr lang="en-US" altLang="en-US" dirty="0"/>
              <a:t>We combine discrete lessons with activity based learning which follows on from PBL p1-4</a:t>
            </a:r>
          </a:p>
          <a:p>
            <a:endParaRPr lang="en-GB" dirty="0"/>
          </a:p>
        </p:txBody>
      </p:sp>
      <p:sp>
        <p:nvSpPr>
          <p:cNvPr id="4" name="Slide Number Placeholder 3"/>
          <p:cNvSpPr>
            <a:spLocks noGrp="1"/>
          </p:cNvSpPr>
          <p:nvPr>
            <p:ph type="sldNum" sz="quarter" idx="10"/>
          </p:nvPr>
        </p:nvSpPr>
        <p:spPr/>
        <p:txBody>
          <a:bodyPr/>
          <a:lstStyle/>
          <a:p>
            <a:fld id="{3FB14935-3F22-4F00-AA2E-B0F0EF9AF7EF}" type="slidenum">
              <a:rPr lang="en-GB" smtClean="0"/>
              <a:t>16</a:t>
            </a:fld>
            <a:endParaRPr lang="en-GB" dirty="0"/>
          </a:p>
        </p:txBody>
      </p:sp>
    </p:spTree>
    <p:extLst>
      <p:ext uri="{BB962C8B-B14F-4D97-AF65-F5344CB8AC3E}">
        <p14:creationId xmlns:p14="http://schemas.microsoft.com/office/powerpoint/2010/main" val="31673606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19163" y="746125"/>
            <a:ext cx="4959350" cy="3721100"/>
          </a:xfrm>
        </p:spPr>
      </p:sp>
      <p:sp>
        <p:nvSpPr>
          <p:cNvPr id="3" name="Notes Placeholder 2"/>
          <p:cNvSpPr>
            <a:spLocks noGrp="1"/>
          </p:cNvSpPr>
          <p:nvPr>
            <p:ph type="body" idx="1"/>
          </p:nvPr>
        </p:nvSpPr>
        <p:spPr/>
        <p:txBody>
          <a:bodyPr/>
          <a:lstStyle/>
          <a:p>
            <a:r>
              <a:rPr lang="en-GB" dirty="0"/>
              <a:t>Our topics are Raiders of the Lost Tomb where we study Life in Egyptian Times, Water, Water, Everywhere and Magnificent Machines.</a:t>
            </a:r>
          </a:p>
          <a:p>
            <a:r>
              <a:rPr lang="en-GB" dirty="0"/>
              <a:t>We encompass history, geography and science through these topics. Some are more science heavy, geography heavy or history heavy but this balances itself out. We also ensure that we cross these topics over into different areas of the curriculum such as ICT where we do </a:t>
            </a:r>
          </a:p>
          <a:p>
            <a:r>
              <a:rPr lang="en-GB" dirty="0"/>
              <a:t>Research and create a </a:t>
            </a:r>
            <a:r>
              <a:rPr lang="en-GB" dirty="0" err="1"/>
              <a:t>powerpoint</a:t>
            </a:r>
            <a:r>
              <a:rPr lang="en-GB" dirty="0"/>
              <a:t> on Raiders of the Lost Tomb or Numeracy where we look at survival statistics on the Titanic in relation to class, gender and age.</a:t>
            </a:r>
          </a:p>
        </p:txBody>
      </p:sp>
      <p:sp>
        <p:nvSpPr>
          <p:cNvPr id="4" name="Slide Number Placeholder 3"/>
          <p:cNvSpPr>
            <a:spLocks noGrp="1"/>
          </p:cNvSpPr>
          <p:nvPr>
            <p:ph type="sldNum" sz="quarter" idx="10"/>
          </p:nvPr>
        </p:nvSpPr>
        <p:spPr/>
        <p:txBody>
          <a:bodyPr/>
          <a:lstStyle/>
          <a:p>
            <a:fld id="{3FB14935-3F22-4F00-AA2E-B0F0EF9AF7EF}" type="slidenum">
              <a:rPr lang="en-GB" smtClean="0"/>
              <a:t>17</a:t>
            </a:fld>
            <a:endParaRPr lang="en-GB" dirty="0"/>
          </a:p>
        </p:txBody>
      </p:sp>
    </p:spTree>
    <p:extLst>
      <p:ext uri="{BB962C8B-B14F-4D97-AF65-F5344CB8AC3E}">
        <p14:creationId xmlns:p14="http://schemas.microsoft.com/office/powerpoint/2010/main" val="6816848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19163" y="746125"/>
            <a:ext cx="4959350" cy="3721100"/>
          </a:xfrm>
        </p:spPr>
      </p:sp>
      <p:sp>
        <p:nvSpPr>
          <p:cNvPr id="3" name="Notes Placeholder 2"/>
          <p:cNvSpPr>
            <a:spLocks noGrp="1"/>
          </p:cNvSpPr>
          <p:nvPr>
            <p:ph type="body" idx="1"/>
          </p:nvPr>
        </p:nvSpPr>
        <p:spPr/>
        <p:txBody>
          <a:bodyPr/>
          <a:lstStyle/>
          <a:p>
            <a:r>
              <a:rPr lang="en-US" altLang="en-US" dirty="0"/>
              <a:t>Personal development and mutual understanding is a subject in which children can reflect on their choices and achievements and set themselves challenges and targets.</a:t>
            </a:r>
          </a:p>
          <a:p>
            <a:endParaRPr lang="en-US" altLang="en-US" dirty="0"/>
          </a:p>
          <a:p>
            <a:r>
              <a:rPr lang="en-US" altLang="en-US" dirty="0"/>
              <a:t>School </a:t>
            </a:r>
            <a:r>
              <a:rPr lang="en-US" altLang="en-US" dirty="0" err="1"/>
              <a:t>behaviour</a:t>
            </a:r>
            <a:r>
              <a:rPr lang="en-US" altLang="en-US" baseline="0" dirty="0"/>
              <a:t> target in September is Listening – listening eyes, mouth and body.</a:t>
            </a:r>
          </a:p>
          <a:p>
            <a:endParaRPr lang="en-US" altLang="en-US" baseline="0" dirty="0"/>
          </a:p>
          <a:p>
            <a:r>
              <a:rPr lang="en-US" altLang="en-US" dirty="0"/>
              <a:t>Personal Development and Mutual Understanding</a:t>
            </a:r>
          </a:p>
          <a:p>
            <a:r>
              <a:rPr lang="en-US" altLang="en-US" dirty="0"/>
              <a:t>We start off in Primary 5 with a class plan for learning. This is a way for the children to help establish the type of classroom they would like to be in. My class came up with great ideas such as a loving classroom, comfortable, inspiring, hard working and when they voted the final decision was that when they came into class they wanted to feel safe, included and they wanted the classroom environment to be calm so that they could learn. We also looked at rights and responsibilities. Right to go to the toilet means we have to flush, dry our hands, not misuse the toilet pass. Right to drink water in class means the responsibility to not drink whilst I’m teaching and not flip water </a:t>
            </a:r>
            <a:r>
              <a:rPr lang="en-US" altLang="en-US" dirty="0" err="1"/>
              <a:t>bottle.The</a:t>
            </a:r>
            <a:r>
              <a:rPr lang="en-US" altLang="en-US" dirty="0"/>
              <a:t> right to feel included means we have the responsibility to be kind and include others. The  children have now created their own code of conduct and this  also leads to discussion on how to prevent bullying </a:t>
            </a:r>
            <a:r>
              <a:rPr lang="en-US" altLang="en-US" dirty="0" err="1"/>
              <a:t>behaviour</a:t>
            </a:r>
            <a:r>
              <a:rPr lang="en-US" altLang="en-US" dirty="0"/>
              <a:t>.</a:t>
            </a:r>
          </a:p>
          <a:p>
            <a:r>
              <a:rPr lang="en-US" altLang="en-US" dirty="0"/>
              <a:t>As well as this we look at setting up a school council </a:t>
            </a:r>
            <a:r>
              <a:rPr lang="en-GB" altLang="en-US" dirty="0"/>
              <a:t>. Every child will be given the opportunity to put themselves forward. This year Plants in classrooms.</a:t>
            </a:r>
          </a:p>
          <a:p>
            <a:endParaRPr lang="en-GB" altLang="en-US" dirty="0"/>
          </a:p>
          <a:p>
            <a:r>
              <a:rPr lang="en-GB" altLang="en-US" dirty="0"/>
              <a:t>As a school we have high expectations of behaviour and we use our positive behaviour policy which you will be able to access on the website.</a:t>
            </a:r>
          </a:p>
          <a:p>
            <a:endParaRPr lang="en-GB" altLang="en-US" dirty="0"/>
          </a:p>
          <a:p>
            <a:r>
              <a:rPr lang="en-GB" altLang="en-US" dirty="0"/>
              <a:t>In class we foster positive behaviour through the our targets, star of the week, the use of class helpers, positive praise ,class stars</a:t>
            </a:r>
            <a:endParaRPr lang="en-US" altLang="en-US" dirty="0"/>
          </a:p>
          <a:p>
            <a:endParaRPr lang="en-GB" dirty="0"/>
          </a:p>
        </p:txBody>
      </p:sp>
      <p:sp>
        <p:nvSpPr>
          <p:cNvPr id="4" name="Slide Number Placeholder 3"/>
          <p:cNvSpPr>
            <a:spLocks noGrp="1"/>
          </p:cNvSpPr>
          <p:nvPr>
            <p:ph type="sldNum" sz="quarter" idx="10"/>
          </p:nvPr>
        </p:nvSpPr>
        <p:spPr/>
        <p:txBody>
          <a:bodyPr/>
          <a:lstStyle/>
          <a:p>
            <a:fld id="{3FB14935-3F22-4F00-AA2E-B0F0EF9AF7EF}" type="slidenum">
              <a:rPr lang="en-GB" smtClean="0"/>
              <a:t>18</a:t>
            </a:fld>
            <a:endParaRPr lang="en-GB" dirty="0"/>
          </a:p>
        </p:txBody>
      </p:sp>
    </p:spTree>
    <p:extLst>
      <p:ext uri="{BB962C8B-B14F-4D97-AF65-F5344CB8AC3E}">
        <p14:creationId xmlns:p14="http://schemas.microsoft.com/office/powerpoint/2010/main" val="341379590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19163" y="746125"/>
            <a:ext cx="4959350" cy="3721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FB14935-3F22-4F00-AA2E-B0F0EF9AF7EF}" type="slidenum">
              <a:rPr lang="en-GB" smtClean="0"/>
              <a:t>19</a:t>
            </a:fld>
            <a:endParaRPr lang="en-GB" dirty="0"/>
          </a:p>
        </p:txBody>
      </p:sp>
    </p:spTree>
    <p:extLst>
      <p:ext uri="{BB962C8B-B14F-4D97-AF65-F5344CB8AC3E}">
        <p14:creationId xmlns:p14="http://schemas.microsoft.com/office/powerpoint/2010/main" val="164492348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19163" y="746125"/>
            <a:ext cx="4959350" cy="3721100"/>
          </a:xfrm>
        </p:spPr>
      </p:sp>
      <p:sp>
        <p:nvSpPr>
          <p:cNvPr id="3" name="Notes Placeholder 2"/>
          <p:cNvSpPr>
            <a:spLocks noGrp="1"/>
          </p:cNvSpPr>
          <p:nvPr>
            <p:ph type="body" idx="1"/>
          </p:nvPr>
        </p:nvSpPr>
        <p:spPr/>
        <p:txBody>
          <a:bodyPr/>
          <a:lstStyle/>
          <a:p>
            <a:r>
              <a:rPr lang="en-GB" altLang="en-US" dirty="0">
                <a:solidFill>
                  <a:srgbClr val="000000"/>
                </a:solidFill>
              </a:rPr>
              <a:t>ICT permeates all areas and the children's understanding is enriched and developed through the use of ICT such as apps on the iPads or presenting work they have researched independently or in a group in topic work.</a:t>
            </a:r>
          </a:p>
          <a:p>
            <a:endParaRPr lang="en-US" altLang="en-US" dirty="0">
              <a:solidFill>
                <a:srgbClr val="000000"/>
              </a:solidFill>
            </a:endParaRPr>
          </a:p>
          <a:p>
            <a:r>
              <a:rPr lang="en-US" altLang="en-US" dirty="0"/>
              <a:t>We teach stand alone lessons in our ICT suite or class set of iPads.  Through these lessons the children develop: above</a:t>
            </a:r>
          </a:p>
          <a:p>
            <a:endParaRPr lang="en-US" altLang="en-US" dirty="0"/>
          </a:p>
          <a:p>
            <a:r>
              <a:rPr lang="en-US" altLang="en-US" dirty="0"/>
              <a:t>Just to remind you, the children can log in to my school at home, using their personal login details.  Here they can access  my links, which gives them access to different apps.(see above)</a:t>
            </a:r>
          </a:p>
          <a:p>
            <a:endParaRPr lang="en-US" altLang="en-US" dirty="0"/>
          </a:p>
          <a:p>
            <a:r>
              <a:rPr lang="en-US" altLang="en-US" dirty="0"/>
              <a:t>Google Classroom see </a:t>
            </a:r>
            <a:r>
              <a:rPr lang="en-US" altLang="en-US" dirty="0" err="1"/>
              <a:t>homeworks</a:t>
            </a:r>
            <a:r>
              <a:rPr lang="en-US" altLang="en-US" dirty="0"/>
              <a:t> and other information.</a:t>
            </a:r>
          </a:p>
          <a:p>
            <a:endParaRPr lang="en-US" altLang="en-US" dirty="0"/>
          </a:p>
          <a:p>
            <a:endParaRPr lang="en-US" altLang="en-US" dirty="0"/>
          </a:p>
          <a:p>
            <a:endParaRPr lang="en-GB" dirty="0"/>
          </a:p>
        </p:txBody>
      </p:sp>
      <p:sp>
        <p:nvSpPr>
          <p:cNvPr id="4" name="Slide Number Placeholder 3"/>
          <p:cNvSpPr>
            <a:spLocks noGrp="1"/>
          </p:cNvSpPr>
          <p:nvPr>
            <p:ph type="sldNum" sz="quarter" idx="10"/>
          </p:nvPr>
        </p:nvSpPr>
        <p:spPr/>
        <p:txBody>
          <a:bodyPr/>
          <a:lstStyle/>
          <a:p>
            <a:fld id="{3FB14935-3F22-4F00-AA2E-B0F0EF9AF7EF}" type="slidenum">
              <a:rPr lang="en-GB" smtClean="0"/>
              <a:t>20</a:t>
            </a:fld>
            <a:endParaRPr lang="en-GB" dirty="0"/>
          </a:p>
        </p:txBody>
      </p:sp>
    </p:spTree>
    <p:extLst>
      <p:ext uri="{BB962C8B-B14F-4D97-AF65-F5344CB8AC3E}">
        <p14:creationId xmlns:p14="http://schemas.microsoft.com/office/powerpoint/2010/main" val="114224339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19163" y="746125"/>
            <a:ext cx="4959350" cy="3721100"/>
          </a:xfrm>
        </p:spPr>
      </p:sp>
      <p:sp>
        <p:nvSpPr>
          <p:cNvPr id="3" name="Notes Placeholder 2"/>
          <p:cNvSpPr>
            <a:spLocks noGrp="1"/>
          </p:cNvSpPr>
          <p:nvPr>
            <p:ph type="body" idx="1"/>
          </p:nvPr>
        </p:nvSpPr>
        <p:spPr/>
        <p:txBody>
          <a:bodyPr/>
          <a:lstStyle/>
          <a:p>
            <a:pPr eaLnBrk="1" hangingPunct="1"/>
            <a:r>
              <a:rPr lang="en-GB" altLang="en-US" dirty="0"/>
              <a:t>These skills are life-long skills that we focus on and develop in a cross-curricular way through group work ( diff ability groups/ same interest groups) and problem solving activities. Important for real life situations.</a:t>
            </a:r>
          </a:p>
          <a:p>
            <a:pPr eaLnBrk="1" hangingPunct="1"/>
            <a:endParaRPr lang="en-GB" altLang="en-US" dirty="0"/>
          </a:p>
          <a:p>
            <a:pPr eaLnBrk="1" hangingPunct="1"/>
            <a:r>
              <a:rPr lang="en-GB" altLang="en-US" dirty="0"/>
              <a:t>The children are guided through tasks to examine  how to approach, structure and work through an activity. They will try to solve any problems that may arise, including differences of opinions within the group.</a:t>
            </a:r>
          </a:p>
          <a:p>
            <a:pPr eaLnBrk="1" hangingPunct="1"/>
            <a:endParaRPr lang="en-GB" altLang="en-US" dirty="0"/>
          </a:p>
          <a:p>
            <a:pPr eaLnBrk="1" hangingPunct="1"/>
            <a:r>
              <a:rPr lang="en-GB" altLang="en-US" dirty="0"/>
              <a:t>Within group work the children perform different roles such as manager, recorder, reporter.  Each role develops a specific skill and the children rotate around these roles in order to try each one.</a:t>
            </a:r>
          </a:p>
          <a:p>
            <a:pPr eaLnBrk="1" hangingPunct="1"/>
            <a:endParaRPr lang="en-GB" altLang="en-US" dirty="0"/>
          </a:p>
          <a:p>
            <a:pPr eaLnBrk="1" hangingPunct="1"/>
            <a:r>
              <a:rPr lang="en-GB" altLang="en-US" dirty="0"/>
              <a:t>They will also develop these skills through self assessment and peer assessment.</a:t>
            </a:r>
          </a:p>
          <a:p>
            <a:endParaRPr lang="en-GB" dirty="0"/>
          </a:p>
        </p:txBody>
      </p:sp>
      <p:sp>
        <p:nvSpPr>
          <p:cNvPr id="4" name="Slide Number Placeholder 3"/>
          <p:cNvSpPr>
            <a:spLocks noGrp="1"/>
          </p:cNvSpPr>
          <p:nvPr>
            <p:ph type="sldNum" sz="quarter" idx="10"/>
          </p:nvPr>
        </p:nvSpPr>
        <p:spPr/>
        <p:txBody>
          <a:bodyPr/>
          <a:lstStyle/>
          <a:p>
            <a:fld id="{3FB14935-3F22-4F00-AA2E-B0F0EF9AF7EF}" type="slidenum">
              <a:rPr lang="en-GB" smtClean="0"/>
              <a:t>21</a:t>
            </a:fld>
            <a:endParaRPr lang="en-GB" dirty="0"/>
          </a:p>
        </p:txBody>
      </p:sp>
    </p:spTree>
    <p:extLst>
      <p:ext uri="{BB962C8B-B14F-4D97-AF65-F5344CB8AC3E}">
        <p14:creationId xmlns:p14="http://schemas.microsoft.com/office/powerpoint/2010/main" val="217142758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19163" y="746125"/>
            <a:ext cx="4959350" cy="3721100"/>
          </a:xfrm>
        </p:spPr>
      </p:sp>
      <p:sp>
        <p:nvSpPr>
          <p:cNvPr id="3" name="Notes Placeholder 2"/>
          <p:cNvSpPr>
            <a:spLocks noGrp="1"/>
          </p:cNvSpPr>
          <p:nvPr>
            <p:ph type="body" idx="1"/>
          </p:nvPr>
        </p:nvSpPr>
        <p:spPr/>
        <p:txBody>
          <a:bodyPr/>
          <a:lstStyle/>
          <a:p>
            <a:r>
              <a:rPr lang="en-US" dirty="0"/>
              <a:t>We have an agreed routine within our year group. </a:t>
            </a:r>
          </a:p>
          <a:p>
            <a:r>
              <a:rPr lang="en-US" dirty="0"/>
              <a:t>Overview on Google classroom on every Monday.</a:t>
            </a:r>
          </a:p>
          <a:p>
            <a:endParaRPr lang="en-US" dirty="0"/>
          </a:p>
          <a:p>
            <a:r>
              <a:rPr lang="en-US" dirty="0"/>
              <a:t>Spellings – expect 10/10</a:t>
            </a:r>
          </a:p>
          <a:p>
            <a:endParaRPr lang="en-US" dirty="0"/>
          </a:p>
          <a:p>
            <a:r>
              <a:rPr lang="en-US" dirty="0"/>
              <a:t>Mental </a:t>
            </a:r>
            <a:r>
              <a:rPr lang="en-US" dirty="0" err="1"/>
              <a:t>Maths</a:t>
            </a:r>
            <a:r>
              <a:rPr lang="en-US" dirty="0"/>
              <a:t> Focus -Tables </a:t>
            </a:r>
          </a:p>
          <a:p>
            <a:r>
              <a:rPr lang="en-US" dirty="0"/>
              <a:t>Written task – Numeracy literacy skills/ </a:t>
            </a:r>
            <a:r>
              <a:rPr lang="en-US" dirty="0" err="1"/>
              <a:t>Maths</a:t>
            </a:r>
            <a:r>
              <a:rPr lang="en-US" dirty="0"/>
              <a:t> sheet/Comprehension.</a:t>
            </a:r>
          </a:p>
          <a:p>
            <a:r>
              <a:rPr lang="en-US" dirty="0"/>
              <a:t>Reading very important</a:t>
            </a:r>
          </a:p>
          <a:p>
            <a:r>
              <a:rPr lang="en-US" dirty="0"/>
              <a:t>H/</a:t>
            </a:r>
            <a:r>
              <a:rPr lang="en-US" dirty="0" err="1"/>
              <a:t>wk</a:t>
            </a:r>
            <a:r>
              <a:rPr lang="en-US" dirty="0"/>
              <a:t> 45 mins- additional time for reading</a:t>
            </a:r>
          </a:p>
          <a:p>
            <a:endParaRPr lang="en-US" dirty="0"/>
          </a:p>
          <a:p>
            <a:endParaRPr lang="en-US" dirty="0"/>
          </a:p>
          <a:p>
            <a:r>
              <a:rPr lang="en-US" dirty="0"/>
              <a:t>You can support your child by</a:t>
            </a:r>
          </a:p>
          <a:p>
            <a:endParaRPr lang="en-US" dirty="0"/>
          </a:p>
          <a:p>
            <a:r>
              <a:rPr lang="en-US" dirty="0"/>
              <a:t>Helping to develop independence.</a:t>
            </a:r>
          </a:p>
          <a:p>
            <a:r>
              <a:rPr lang="en-US" dirty="0"/>
              <a:t>Have a break. Quiet area. Be organized.</a:t>
            </a:r>
          </a:p>
          <a:p>
            <a:r>
              <a:rPr lang="en-US" dirty="0"/>
              <a:t>Encouraging your child- To do their best</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Checking and sign homework- </a:t>
            </a:r>
            <a:r>
              <a:rPr lang="en-US" altLang="en-US" dirty="0"/>
              <a:t>Reinforcement of work done in class.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Any problems let us know -</a:t>
            </a:r>
            <a:r>
              <a:rPr lang="en-US" altLang="en-US" dirty="0"/>
              <a:t>we can gauge and adjust accordingly.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dirty="0"/>
              <a:t>Progress will be reflected in the work the children do in class, weekly and in their tests to show they can apply the literacy skills, spelling rules</a:t>
            </a:r>
            <a:r>
              <a:rPr lang="en-US" altLang="en-US" baseline="0" dirty="0"/>
              <a:t> </a:t>
            </a:r>
            <a:r>
              <a:rPr lang="en-US" altLang="en-US" dirty="0"/>
              <a:t>and mental </a:t>
            </a:r>
            <a:r>
              <a:rPr lang="en-US" altLang="en-US" dirty="0" err="1"/>
              <a:t>maths</a:t>
            </a:r>
            <a:r>
              <a:rPr lang="en-US" altLang="en-US" dirty="0"/>
              <a:t>.</a:t>
            </a:r>
          </a:p>
          <a:p>
            <a:endParaRPr lang="en-US" dirty="0"/>
          </a:p>
          <a:p>
            <a:r>
              <a:rPr lang="en-US" dirty="0"/>
              <a:t>                                                 </a:t>
            </a:r>
            <a:endParaRPr lang="en-US" altLang="en-US" dirty="0"/>
          </a:p>
          <a:p>
            <a:endParaRPr lang="en-US" altLang="en-US" dirty="0"/>
          </a:p>
          <a:p>
            <a:endParaRPr lang="en-GB" dirty="0"/>
          </a:p>
        </p:txBody>
      </p:sp>
      <p:sp>
        <p:nvSpPr>
          <p:cNvPr id="4" name="Slide Number Placeholder 3"/>
          <p:cNvSpPr>
            <a:spLocks noGrp="1"/>
          </p:cNvSpPr>
          <p:nvPr>
            <p:ph type="sldNum" sz="quarter" idx="10"/>
          </p:nvPr>
        </p:nvSpPr>
        <p:spPr/>
        <p:txBody>
          <a:bodyPr/>
          <a:lstStyle/>
          <a:p>
            <a:fld id="{3FB14935-3F22-4F00-AA2E-B0F0EF9AF7EF}" type="slidenum">
              <a:rPr lang="en-GB" smtClean="0"/>
              <a:t>22</a:t>
            </a:fld>
            <a:endParaRPr lang="en-GB" dirty="0"/>
          </a:p>
        </p:txBody>
      </p:sp>
    </p:spTree>
    <p:extLst>
      <p:ext uri="{BB962C8B-B14F-4D97-AF65-F5344CB8AC3E}">
        <p14:creationId xmlns:p14="http://schemas.microsoft.com/office/powerpoint/2010/main" val="357599481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19163" y="746125"/>
            <a:ext cx="4959350" cy="3721100"/>
          </a:xfrm>
        </p:spPr>
      </p:sp>
      <p:sp>
        <p:nvSpPr>
          <p:cNvPr id="3" name="Notes Placeholder 2"/>
          <p:cNvSpPr>
            <a:spLocks noGrp="1"/>
          </p:cNvSpPr>
          <p:nvPr>
            <p:ph type="body" idx="1"/>
          </p:nvPr>
        </p:nvSpPr>
        <p:spPr/>
        <p:txBody>
          <a:bodyPr/>
          <a:lstStyle/>
          <a:p>
            <a:pPr algn="ctr"/>
            <a:r>
              <a:rPr lang="en-US" dirty="0"/>
              <a:t>Emphasis is on – improvement/ raising achievement in  pupil’s learning /and celebrate success</a:t>
            </a:r>
          </a:p>
          <a:p>
            <a:pPr algn="ctr"/>
            <a:r>
              <a:rPr lang="en-US" dirty="0"/>
              <a:t>Pupils use WALT and WILF</a:t>
            </a:r>
          </a:p>
          <a:p>
            <a:pPr algn="ctr"/>
            <a:r>
              <a:rPr lang="en-US" dirty="0"/>
              <a:t>Self / Peer Assessment</a:t>
            </a:r>
          </a:p>
          <a:p>
            <a:pPr algn="ctr"/>
            <a:r>
              <a:rPr lang="en-US" dirty="0"/>
              <a:t>Traffic Lights</a:t>
            </a:r>
          </a:p>
          <a:p>
            <a:pPr algn="ctr"/>
            <a:r>
              <a:rPr lang="en-US" dirty="0"/>
              <a:t>Set personal Targets</a:t>
            </a:r>
          </a:p>
          <a:p>
            <a:pPr algn="ctr"/>
            <a:r>
              <a:rPr lang="en-US" dirty="0"/>
              <a:t>Standardized PTM/PTE-In May</a:t>
            </a:r>
          </a:p>
          <a:p>
            <a:pPr algn="ctr"/>
            <a:endParaRPr lang="en-US" dirty="0"/>
          </a:p>
          <a:p>
            <a:pPr algn="ctr"/>
            <a:endParaRPr lang="en-US" dirty="0"/>
          </a:p>
          <a:p>
            <a:pPr defTabSz="904250">
              <a:defRPr/>
            </a:pPr>
            <a:r>
              <a:rPr lang="en-US" altLang="en-US" dirty="0"/>
              <a:t>Read from the screen</a:t>
            </a:r>
          </a:p>
          <a:p>
            <a:endParaRPr lang="en-GB" dirty="0"/>
          </a:p>
        </p:txBody>
      </p:sp>
      <p:sp>
        <p:nvSpPr>
          <p:cNvPr id="4" name="Slide Number Placeholder 3"/>
          <p:cNvSpPr>
            <a:spLocks noGrp="1"/>
          </p:cNvSpPr>
          <p:nvPr>
            <p:ph type="sldNum" sz="quarter" idx="10"/>
          </p:nvPr>
        </p:nvSpPr>
        <p:spPr/>
        <p:txBody>
          <a:bodyPr/>
          <a:lstStyle/>
          <a:p>
            <a:fld id="{3FB14935-3F22-4F00-AA2E-B0F0EF9AF7EF}" type="slidenum">
              <a:rPr lang="en-GB" smtClean="0"/>
              <a:t>23</a:t>
            </a:fld>
            <a:endParaRPr lang="en-GB" dirty="0"/>
          </a:p>
        </p:txBody>
      </p:sp>
    </p:spTree>
    <p:extLst>
      <p:ext uri="{BB962C8B-B14F-4D97-AF65-F5344CB8AC3E}">
        <p14:creationId xmlns:p14="http://schemas.microsoft.com/office/powerpoint/2010/main" val="354218383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FB14935-3F22-4F00-AA2E-B0F0EF9AF7EF}" type="slidenum">
              <a:rPr lang="en-GB" smtClean="0"/>
              <a:t>24</a:t>
            </a:fld>
            <a:endParaRPr lang="en-GB" dirty="0"/>
          </a:p>
        </p:txBody>
      </p:sp>
    </p:spTree>
    <p:extLst>
      <p:ext uri="{BB962C8B-B14F-4D97-AF65-F5344CB8AC3E}">
        <p14:creationId xmlns:p14="http://schemas.microsoft.com/office/powerpoint/2010/main" val="71911521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19163" y="746125"/>
            <a:ext cx="4959350" cy="3721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Remember Nut free Zone</a:t>
            </a:r>
          </a:p>
          <a:p>
            <a:endParaRPr lang="en-GB" dirty="0"/>
          </a:p>
          <a:p>
            <a:r>
              <a:rPr lang="en-GB" dirty="0"/>
              <a:t>Read the slide</a:t>
            </a:r>
          </a:p>
        </p:txBody>
      </p:sp>
      <p:sp>
        <p:nvSpPr>
          <p:cNvPr id="4" name="Slide Number Placeholder 3"/>
          <p:cNvSpPr>
            <a:spLocks noGrp="1"/>
          </p:cNvSpPr>
          <p:nvPr>
            <p:ph type="sldNum" sz="quarter" idx="10"/>
          </p:nvPr>
        </p:nvSpPr>
        <p:spPr/>
        <p:txBody>
          <a:bodyPr/>
          <a:lstStyle/>
          <a:p>
            <a:fld id="{3FB14935-3F22-4F00-AA2E-B0F0EF9AF7EF}" type="slidenum">
              <a:rPr lang="en-GB" smtClean="0"/>
              <a:t>25</a:t>
            </a:fld>
            <a:endParaRPr lang="en-GB" dirty="0"/>
          </a:p>
        </p:txBody>
      </p:sp>
    </p:spTree>
    <p:extLst>
      <p:ext uri="{BB962C8B-B14F-4D97-AF65-F5344CB8AC3E}">
        <p14:creationId xmlns:p14="http://schemas.microsoft.com/office/powerpoint/2010/main" val="314299716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19163" y="746125"/>
            <a:ext cx="4959350" cy="3721100"/>
          </a:xfrm>
        </p:spPr>
      </p:sp>
      <p:sp>
        <p:nvSpPr>
          <p:cNvPr id="3" name="Notes Placeholder 2"/>
          <p:cNvSpPr>
            <a:spLocks noGrp="1"/>
          </p:cNvSpPr>
          <p:nvPr>
            <p:ph type="body" idx="1"/>
          </p:nvPr>
        </p:nvSpPr>
        <p:spPr/>
        <p:txBody>
          <a:bodyPr/>
          <a:lstStyle/>
          <a:p>
            <a:r>
              <a:rPr lang="en-US" dirty="0"/>
              <a:t>Dinners-</a:t>
            </a:r>
            <a:r>
              <a:rPr lang="en-US" baseline="0" dirty="0"/>
              <a:t> school money </a:t>
            </a:r>
            <a:r>
              <a:rPr kumimoji="0" lang="en-GB" sz="1200" b="0" i="0" u="none" strike="noStrike" kern="0" cap="none" spc="0" normalizeH="0" baseline="0" noProof="0" dirty="0">
                <a:ln>
                  <a:noFill/>
                </a:ln>
                <a:solidFill>
                  <a:srgbClr val="000000"/>
                </a:solidFill>
                <a:effectLst/>
                <a:uLnTx/>
                <a:uFillTx/>
                <a:latin typeface="Comic Sans MS"/>
                <a:cs typeface="Arial"/>
              </a:rPr>
              <a:t>( </a:t>
            </a:r>
            <a:r>
              <a:rPr kumimoji="0" lang="en-GB" sz="1200" b="0" i="0" u="none" strike="noStrike" kern="0" cap="none" spc="0" normalizeH="0" baseline="0" noProof="0" dirty="0">
                <a:ln>
                  <a:noFill/>
                </a:ln>
                <a:effectLst/>
                <a:uLnTx/>
                <a:uFillTx/>
                <a:latin typeface="Comic Sans MS"/>
                <a:cs typeface="Arial"/>
              </a:rPr>
              <a:t>£2.60 )</a:t>
            </a:r>
            <a:r>
              <a:rPr kumimoji="0" lang="en-GB" sz="1200" b="0" i="0" u="none" strike="noStrike" kern="0" cap="none" spc="0" normalizeH="0" baseline="0" noProof="0" dirty="0">
                <a:ln>
                  <a:noFill/>
                </a:ln>
                <a:solidFill>
                  <a:srgbClr val="000000"/>
                </a:solidFill>
                <a:effectLst/>
                <a:uLnTx/>
                <a:uFillTx/>
                <a:latin typeface="Comic Sans MS"/>
                <a:cs typeface="Arial"/>
              </a:rPr>
              <a:t>please order the night before.(before midnight)</a:t>
            </a:r>
            <a:endParaRPr lang="en-US" baseline="0" dirty="0"/>
          </a:p>
          <a:p>
            <a:endParaRPr lang="en-US" dirty="0"/>
          </a:p>
          <a:p>
            <a:r>
              <a:rPr lang="en-US" dirty="0"/>
              <a:t>Full Uniform-Pupils participating in </a:t>
            </a:r>
            <a:r>
              <a:rPr lang="en-US" dirty="0" err="1"/>
              <a:t>afterschools</a:t>
            </a:r>
            <a:r>
              <a:rPr lang="en-US" dirty="0"/>
              <a:t> sports activities must wear school PE uniform.</a:t>
            </a:r>
          </a:p>
          <a:p>
            <a:endParaRPr lang="en-US" dirty="0"/>
          </a:p>
          <a:p>
            <a:r>
              <a:rPr lang="en-US" dirty="0"/>
              <a:t> Label jumpers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Children who want to take a mobile –</a:t>
            </a:r>
            <a:r>
              <a:rPr lang="en-US" baseline="0" dirty="0"/>
              <a:t> Google forms –written if this changes throughout the year</a:t>
            </a:r>
            <a:endParaRPr lang="en-US" dirty="0"/>
          </a:p>
          <a:p>
            <a:endParaRPr lang="en-US" baseline="0" dirty="0"/>
          </a:p>
          <a:p>
            <a:endParaRPr lang="en-US" baseline="0" dirty="0"/>
          </a:p>
          <a:p>
            <a:r>
              <a:rPr lang="en-US" dirty="0"/>
              <a:t>Children also require permission to walk home – indicated on Google Form</a:t>
            </a:r>
            <a:r>
              <a:rPr lang="en-US" baseline="0" dirty="0"/>
              <a:t> – written if this changes throughout the year</a:t>
            </a:r>
            <a:endParaRPr lang="en-US" dirty="0"/>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If your child requires essential medication during the school day consent form (available from the school office) must be completed and left at the school office along with the medication.</a:t>
            </a:r>
            <a:r>
              <a:rPr kumimoji="0" lang="en-GB" sz="1200" b="0" i="0" u="none" strike="noStrike" kern="0" cap="none" spc="0" normalizeH="0" baseline="0" noProof="0" dirty="0">
                <a:ln>
                  <a:noFill/>
                </a:ln>
                <a:solidFill>
                  <a:srgbClr val="000000"/>
                </a:solidFill>
                <a:effectLst/>
                <a:uLnTx/>
                <a:uFillTx/>
                <a:latin typeface="Comic Sans MS"/>
              </a:rPr>
              <a:t> Only essential medicine to be brought to the office before 9am</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0" cap="none" spc="0" normalizeH="0" baseline="0" noProof="0" dirty="0">
              <a:ln>
                <a:noFill/>
              </a:ln>
              <a:solidFill>
                <a:srgbClr val="000000"/>
              </a:solidFill>
              <a:effectLst/>
              <a:uLnTx/>
              <a:uFillTx/>
              <a:latin typeface="Comic Sans M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0" cap="none" spc="0" normalizeH="0" baseline="0" noProof="0" dirty="0">
                <a:ln>
                  <a:noFill/>
                </a:ln>
                <a:solidFill>
                  <a:srgbClr val="000000"/>
                </a:solidFill>
                <a:effectLst/>
                <a:uLnTx/>
                <a:uFillTx/>
                <a:latin typeface="Comic Sans MS"/>
              </a:rPr>
              <a:t>Nut Free Zone-</a:t>
            </a:r>
            <a:r>
              <a:rPr kumimoji="0" lang="en-GB" sz="1200" b="0" i="0" u="none" strike="noStrike" kern="0" cap="none" spc="0" normalizeH="0" baseline="0" noProof="0" dirty="0">
                <a:ln>
                  <a:noFill/>
                </a:ln>
                <a:effectLst/>
                <a:uLnTx/>
                <a:uFillTx/>
                <a:latin typeface="Comic Sans MS"/>
              </a:rPr>
              <a:t>No</a:t>
            </a:r>
            <a:r>
              <a:rPr kumimoji="0" lang="en-GB" sz="1200" b="0" i="0" u="none" strike="noStrike" kern="0" cap="none" spc="0" normalizeH="0" noProof="0" dirty="0">
                <a:ln>
                  <a:noFill/>
                </a:ln>
                <a:effectLst/>
                <a:uLnTx/>
                <a:uFillTx/>
                <a:latin typeface="Comic Sans MS"/>
              </a:rPr>
              <a:t> cake or sweets for birthdays</a:t>
            </a:r>
            <a:endParaRPr kumimoji="0" lang="en-GB" sz="1200" b="0" i="0" u="none" strike="noStrike" kern="0" cap="none" spc="0" normalizeH="0" baseline="0" noProof="0" dirty="0">
              <a:ln>
                <a:noFill/>
              </a:ln>
              <a:effectLst/>
              <a:uLnTx/>
              <a:uFillTx/>
              <a:latin typeface="Comic Sans M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0" cap="none" spc="0" normalizeH="0" baseline="0" noProof="0" dirty="0">
              <a:ln>
                <a:noFill/>
              </a:ln>
              <a:solidFill>
                <a:srgbClr val="000000"/>
              </a:solidFill>
              <a:effectLst/>
              <a:uLnTx/>
              <a:uFillTx/>
              <a:latin typeface="Comic Sans MS"/>
            </a:endParaRPr>
          </a:p>
          <a:p>
            <a:pPr lvl="0"/>
            <a:endParaRPr lang="en-GB" dirty="0"/>
          </a:p>
          <a:p>
            <a:endParaRPr lang="en-US" dirty="0"/>
          </a:p>
          <a:p>
            <a:r>
              <a:rPr lang="en-US" dirty="0"/>
              <a:t>Eco School- Rather than give copy of </a:t>
            </a:r>
            <a:r>
              <a:rPr lang="en-US" dirty="0" err="1"/>
              <a:t>curr</a:t>
            </a:r>
            <a:r>
              <a:rPr lang="en-US" dirty="0"/>
              <a:t> booklet to all parents – available on the website</a:t>
            </a:r>
          </a:p>
          <a:p>
            <a:r>
              <a:rPr lang="en-US" dirty="0"/>
              <a:t>If you don’t have access school will provide.</a:t>
            </a:r>
          </a:p>
        </p:txBody>
      </p:sp>
      <p:sp>
        <p:nvSpPr>
          <p:cNvPr id="4" name="Slide Number Placeholder 3"/>
          <p:cNvSpPr>
            <a:spLocks noGrp="1"/>
          </p:cNvSpPr>
          <p:nvPr>
            <p:ph type="sldNum" sz="quarter" idx="10"/>
          </p:nvPr>
        </p:nvSpPr>
        <p:spPr/>
        <p:txBody>
          <a:bodyPr/>
          <a:lstStyle/>
          <a:p>
            <a:fld id="{3FB14935-3F22-4F00-AA2E-B0F0EF9AF7EF}" type="slidenum">
              <a:rPr lang="en-GB" smtClean="0"/>
              <a:t>26</a:t>
            </a:fld>
            <a:endParaRPr lang="en-GB" dirty="0"/>
          </a:p>
        </p:txBody>
      </p:sp>
    </p:spTree>
    <p:extLst>
      <p:ext uri="{BB962C8B-B14F-4D97-AF65-F5344CB8AC3E}">
        <p14:creationId xmlns:p14="http://schemas.microsoft.com/office/powerpoint/2010/main" val="336241835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19163" y="746125"/>
            <a:ext cx="4959350" cy="3721100"/>
          </a:xfrm>
        </p:spPr>
      </p:sp>
      <p:sp>
        <p:nvSpPr>
          <p:cNvPr id="3" name="Notes Placeholder 2"/>
          <p:cNvSpPr>
            <a:spLocks noGrp="1"/>
          </p:cNvSpPr>
          <p:nvPr>
            <p:ph type="body" idx="1"/>
          </p:nvPr>
        </p:nvSpPr>
        <p:spPr/>
        <p:txBody>
          <a:bodyPr/>
          <a:lstStyle/>
          <a:p>
            <a:r>
              <a:rPr lang="en-US" altLang="en-US" dirty="0"/>
              <a:t>It is very important</a:t>
            </a:r>
            <a:r>
              <a:rPr lang="en-US" altLang="en-US" baseline="0" dirty="0"/>
              <a:t> that your contact details are up to date – especially phone numbers – please update these with </a:t>
            </a:r>
            <a:r>
              <a:rPr lang="en-US" altLang="en-US" baseline="0" dirty="0" err="1"/>
              <a:t>Mrs</a:t>
            </a:r>
            <a:r>
              <a:rPr lang="en-US" altLang="en-US" baseline="0" dirty="0"/>
              <a:t> Mason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baseline="0" dirty="0">
              <a:solidFill>
                <a:srgbClr val="000000"/>
              </a:solidFill>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baseline="0" dirty="0">
                <a:solidFill>
                  <a:srgbClr val="000000"/>
                </a:solidFill>
                <a:cs typeface="Arial" panose="020B0604020202020204" pitchFamily="34" charset="0"/>
              </a:rPr>
              <a:t>Attendance –</a:t>
            </a:r>
            <a:r>
              <a:rPr lang="en-GB" sz="1200" kern="0" dirty="0">
                <a:latin typeface="Comic Sans MS"/>
                <a:cs typeface="Arial"/>
              </a:rPr>
              <a:t>need to </a:t>
            </a:r>
            <a:r>
              <a:rPr kumimoji="0" lang="en-GB" sz="1200" b="0" i="0" u="none" strike="noStrike" kern="0" cap="none" spc="0" normalizeH="0" baseline="0" noProof="0" dirty="0">
                <a:ln>
                  <a:noFill/>
                </a:ln>
                <a:effectLst/>
                <a:uLnTx/>
                <a:uFillTx/>
                <a:latin typeface="Comic Sans MS"/>
                <a:ea typeface="+mn-ea"/>
                <a:cs typeface="Arial"/>
              </a:rPr>
              <a:t>be explained by a call or email</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baseline="0" dirty="0">
                <a:solidFill>
                  <a:srgbClr val="000000"/>
                </a:solidFill>
                <a:cs typeface="Arial" panose="020B0604020202020204" pitchFamily="34" charset="0"/>
              </a:rPr>
              <a:t> phone office, or let teacher know, otherwise ‘unknown absence’</a:t>
            </a:r>
          </a:p>
          <a:p>
            <a:endParaRPr lang="en-US" altLang="en-US" baseline="0" dirty="0"/>
          </a:p>
          <a:p>
            <a:r>
              <a:rPr lang="en-US" altLang="en-US" baseline="0" dirty="0"/>
              <a:t>If you need to pick your child up earlier than normal, please go to the office first.  We cannot release any children from the mobiles. </a:t>
            </a:r>
          </a:p>
          <a:p>
            <a:endParaRPr lang="en-US" altLang="en-US" baseline="0" dirty="0"/>
          </a:p>
          <a:p>
            <a:r>
              <a:rPr lang="en-US" altLang="en-US" dirty="0"/>
              <a:t>As you know from school correspondence, in order to follow our school health and safety policy we would ask for no adults in the playground in the morning or coming into the mobiles during the school day.  </a:t>
            </a:r>
          </a:p>
          <a:p>
            <a:r>
              <a:rPr lang="en-US" altLang="en-US" dirty="0"/>
              <a:t>If you need to speak to either teacher, please go via the office.</a:t>
            </a:r>
          </a:p>
          <a:p>
            <a:endParaRPr lang="en-US" altLang="en-US" dirty="0"/>
          </a:p>
          <a:p>
            <a:r>
              <a:rPr lang="en-US" altLang="en-US" dirty="0"/>
              <a:t>In</a:t>
            </a:r>
            <a:r>
              <a:rPr lang="en-US" altLang="en-US" baseline="0" dirty="0"/>
              <a:t> the mornings, the children should enter through the pedestrian gate.  </a:t>
            </a:r>
          </a:p>
          <a:p>
            <a:pPr defTabSz="914400">
              <a:lnSpc>
                <a:spcPct val="80000"/>
              </a:lnSpc>
              <a:buClr>
                <a:srgbClr val="E4005C"/>
              </a:buClr>
              <a:buSzPct val="70000"/>
              <a:defRPr/>
            </a:pPr>
            <a:r>
              <a:rPr lang="en-GB" sz="1200" kern="0" noProof="0" dirty="0">
                <a:latin typeface="Comic Sans MS"/>
                <a:cs typeface="Arial"/>
              </a:rPr>
              <a:t>p</a:t>
            </a:r>
            <a:r>
              <a:rPr lang="en-GB" sz="1200" kern="0" dirty="0">
                <a:latin typeface="Comic Sans MS"/>
                <a:cs typeface="Arial"/>
              </a:rPr>
              <a:t>lease use the p</a:t>
            </a:r>
            <a:r>
              <a:rPr kumimoji="0" lang="en-GB" sz="1200" b="0" i="0" u="none" strike="noStrike" kern="0" cap="none" spc="0" normalizeH="0" baseline="0" noProof="0" dirty="0" err="1">
                <a:ln>
                  <a:noFill/>
                </a:ln>
                <a:effectLst/>
                <a:uLnTx/>
                <a:uFillTx/>
                <a:latin typeface="Comic Sans MS"/>
                <a:ea typeface="+mn-ea"/>
                <a:cs typeface="Arial"/>
              </a:rPr>
              <a:t>arking</a:t>
            </a:r>
            <a:r>
              <a:rPr kumimoji="0" lang="en-GB" sz="1200" b="0" i="0" u="none" strike="noStrike" kern="0" cap="none" spc="0" normalizeH="0" baseline="0" noProof="0" dirty="0">
                <a:ln>
                  <a:noFill/>
                </a:ln>
                <a:effectLst/>
                <a:uLnTx/>
                <a:uFillTx/>
                <a:latin typeface="Comic Sans MS"/>
                <a:ea typeface="+mn-ea"/>
                <a:cs typeface="Arial"/>
              </a:rPr>
              <a:t> bays – preferably reverse parking</a:t>
            </a:r>
          </a:p>
          <a:p>
            <a:pPr defTabSz="914400">
              <a:lnSpc>
                <a:spcPct val="80000"/>
              </a:lnSpc>
              <a:buClr>
                <a:srgbClr val="E4005C"/>
              </a:buClr>
              <a:buSzPct val="70000"/>
              <a:defRPr/>
            </a:pPr>
            <a:r>
              <a:rPr lang="en-GB" sz="1200" kern="0" dirty="0">
                <a:latin typeface="Comic Sans MS"/>
                <a:cs typeface="Arial"/>
              </a:rPr>
              <a:t>T</a:t>
            </a:r>
            <a:r>
              <a:rPr kumimoji="0" lang="en-GB" sz="1200" b="0" i="0" u="none" strike="noStrike" kern="0" cap="none" spc="0" normalizeH="0" baseline="0" noProof="0" dirty="0" err="1">
                <a:ln>
                  <a:noFill/>
                </a:ln>
                <a:effectLst/>
                <a:uLnTx/>
                <a:uFillTx/>
                <a:latin typeface="Comic Sans MS"/>
                <a:ea typeface="+mn-ea"/>
                <a:cs typeface="Arial"/>
              </a:rPr>
              <a:t>ry</a:t>
            </a:r>
            <a:r>
              <a:rPr kumimoji="0" lang="en-GB" sz="1200" b="0" i="0" u="none" strike="noStrike" kern="0" cap="none" spc="0" normalizeH="0" baseline="0" noProof="0" dirty="0">
                <a:ln>
                  <a:noFill/>
                </a:ln>
                <a:effectLst/>
                <a:uLnTx/>
                <a:uFillTx/>
                <a:latin typeface="Comic Sans MS"/>
                <a:ea typeface="+mn-ea"/>
                <a:cs typeface="Arial"/>
              </a:rPr>
              <a:t> not to block in other drivers </a:t>
            </a:r>
          </a:p>
          <a:p>
            <a:pPr defTabSz="914400">
              <a:lnSpc>
                <a:spcPct val="80000"/>
              </a:lnSpc>
              <a:buClr>
                <a:srgbClr val="E4005C"/>
              </a:buClr>
              <a:buSzPct val="70000"/>
              <a:defRPr/>
            </a:pPr>
            <a:endParaRPr kumimoji="0" lang="en-GB" sz="1200" b="0" i="0" u="none" strike="noStrike" kern="0" cap="none" spc="0" normalizeH="0" baseline="0" noProof="0" dirty="0">
              <a:ln>
                <a:noFill/>
              </a:ln>
              <a:effectLst/>
              <a:uLnTx/>
              <a:uFillTx/>
              <a:latin typeface="Comic Sans MS"/>
              <a:ea typeface="+mn-ea"/>
              <a:cs typeface="Arial"/>
            </a:endParaRPr>
          </a:p>
          <a:p>
            <a:pPr defTabSz="914400">
              <a:lnSpc>
                <a:spcPct val="80000"/>
              </a:lnSpc>
              <a:buClr>
                <a:srgbClr val="E4005C"/>
              </a:buClr>
              <a:buSzPct val="70000"/>
              <a:defRPr/>
            </a:pPr>
            <a:r>
              <a:rPr lang="en-GB" sz="1200" kern="0" dirty="0">
                <a:latin typeface="Comic Sans MS"/>
                <a:cs typeface="Arial"/>
              </a:rPr>
              <a:t>Drop off time- is 8.45am, there are no adults on duty until this time</a:t>
            </a:r>
          </a:p>
          <a:p>
            <a:pPr defTabSz="914400">
              <a:lnSpc>
                <a:spcPct val="80000"/>
              </a:lnSpc>
              <a:buClr>
                <a:srgbClr val="E4005C"/>
              </a:buClr>
              <a:buSzPct val="70000"/>
              <a:defRPr/>
            </a:pPr>
            <a:r>
              <a:rPr lang="en-GB" sz="1200" dirty="0">
                <a:latin typeface="Comic Sans MS" panose="030F0702030302020204" pitchFamily="66" charset="0"/>
              </a:rPr>
              <a:t>After</a:t>
            </a:r>
            <a:r>
              <a:rPr lang="en-GB" sz="1200" baseline="0" dirty="0">
                <a:latin typeface="Comic Sans MS" panose="030F0702030302020204" pitchFamily="66" charset="0"/>
              </a:rPr>
              <a:t> 9.10</a:t>
            </a:r>
            <a:r>
              <a:rPr lang="en-GB" sz="1200" dirty="0">
                <a:latin typeface="Comic Sans MS" panose="030F0702030302020204" pitchFamily="66" charset="0"/>
              </a:rPr>
              <a:t>am the pupil will be marked as late</a:t>
            </a:r>
            <a:endParaRPr lang="en-GB" sz="1200" kern="0" dirty="0">
              <a:latin typeface="Comic Sans MS" panose="030F0702030302020204" pitchFamily="66" charset="0"/>
              <a:cs typeface="Arial"/>
            </a:endParaRPr>
          </a:p>
          <a:p>
            <a:pPr defTabSz="914400">
              <a:lnSpc>
                <a:spcPct val="80000"/>
              </a:lnSpc>
              <a:buClr>
                <a:srgbClr val="E4005C"/>
              </a:buClr>
              <a:buSzPct val="70000"/>
              <a:defRPr/>
            </a:pPr>
            <a:endParaRPr lang="en-GB" sz="1200" kern="0" dirty="0">
              <a:latin typeface="Comic Sans MS" panose="030F0702030302020204" pitchFamily="66" charset="0"/>
              <a:cs typeface="Arial"/>
            </a:endParaRPr>
          </a:p>
          <a:p>
            <a:pPr defTabSz="914400">
              <a:lnSpc>
                <a:spcPct val="80000"/>
              </a:lnSpc>
              <a:buClr>
                <a:srgbClr val="E4005C"/>
              </a:buClr>
              <a:buSzPct val="70000"/>
              <a:defRPr/>
            </a:pPr>
            <a:r>
              <a:rPr lang="en-GB" sz="1200" kern="0" dirty="0">
                <a:latin typeface="Comic Sans MS" panose="030F0702030302020204" pitchFamily="66" charset="0"/>
                <a:cs typeface="Arial"/>
              </a:rPr>
              <a:t>P/T interviews</a:t>
            </a:r>
          </a:p>
          <a:p>
            <a:pPr defTabSz="914400">
              <a:lnSpc>
                <a:spcPct val="80000"/>
              </a:lnSpc>
              <a:buClr>
                <a:srgbClr val="E4005C"/>
              </a:buClr>
              <a:buSzPct val="70000"/>
              <a:defRPr/>
            </a:pPr>
            <a:endParaRPr kumimoji="0" lang="en-GB" sz="1200" b="0" i="0" u="none" strike="noStrike" kern="0" cap="none" spc="0" normalizeH="0" baseline="0" noProof="0" dirty="0">
              <a:ln>
                <a:noFill/>
              </a:ln>
              <a:effectLst/>
              <a:uLnTx/>
              <a:uFillTx/>
              <a:latin typeface="Comic Sans MS"/>
              <a:ea typeface="+mn-ea"/>
              <a:cs typeface="Arial"/>
            </a:endParaRPr>
          </a:p>
          <a:p>
            <a:endParaRPr lang="en-US" altLang="en-US" baseline="0" dirty="0"/>
          </a:p>
          <a:p>
            <a:endParaRPr lang="en-GB" dirty="0"/>
          </a:p>
        </p:txBody>
      </p:sp>
      <p:sp>
        <p:nvSpPr>
          <p:cNvPr id="4" name="Slide Number Placeholder 3"/>
          <p:cNvSpPr>
            <a:spLocks noGrp="1"/>
          </p:cNvSpPr>
          <p:nvPr>
            <p:ph type="sldNum" sz="quarter" idx="10"/>
          </p:nvPr>
        </p:nvSpPr>
        <p:spPr/>
        <p:txBody>
          <a:bodyPr/>
          <a:lstStyle/>
          <a:p>
            <a:fld id="{3FB14935-3F22-4F00-AA2E-B0F0EF9AF7EF}" type="slidenum">
              <a:rPr lang="en-GB" smtClean="0"/>
              <a:t>27</a:t>
            </a:fld>
            <a:endParaRPr lang="en-GB" dirty="0"/>
          </a:p>
        </p:txBody>
      </p:sp>
    </p:spTree>
    <p:extLst>
      <p:ext uri="{BB962C8B-B14F-4D97-AF65-F5344CB8AC3E}">
        <p14:creationId xmlns:p14="http://schemas.microsoft.com/office/powerpoint/2010/main" val="36289384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6"/>
            <a:ext cx="7772400" cy="1470025"/>
          </a:xfrm>
        </p:spPr>
        <p:txBody>
          <a:bodyPr/>
          <a:lstStyle/>
          <a:p>
            <a:r>
              <a:rPr lang="en-GB"/>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7AEDDFE2-FF44-9345-94C6-635FD9B5A288}" type="datetimeFigureOut">
              <a:rPr lang="en-US" smtClean="0"/>
              <a:t>10/20/2025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E2D5B9B-E046-894A-BC12-52AE7E9954EF}"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7AEDDFE2-FF44-9345-94C6-635FD9B5A288}" type="datetimeFigureOut">
              <a:rPr lang="en-US" smtClean="0"/>
              <a:t>10/20/2025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E2D5B9B-E046-894A-BC12-52AE7E9954EF}"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a:t>Click to edit Master title style</a:t>
            </a:r>
            <a:endParaRPr lang="en-US"/>
          </a:p>
        </p:txBody>
      </p:sp>
      <p:sp>
        <p:nvSpPr>
          <p:cNvPr id="3" name="Text Placeholder 2"/>
          <p:cNvSpPr>
            <a:spLocks noGrp="1"/>
          </p:cNvSpPr>
          <p:nvPr>
            <p:ph type="body" idx="1"/>
          </p:nvPr>
        </p:nvSpPr>
        <p:spPr>
          <a:xfrm>
            <a:off x="722313" y="2906714"/>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7AEDDFE2-FF44-9345-94C6-635FD9B5A288}" type="datetimeFigureOut">
              <a:rPr lang="en-US" smtClean="0"/>
              <a:t>10/20/2025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E2D5B9B-E046-894A-BC12-52AE7E9954EF}"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457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4648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7AEDDFE2-FF44-9345-94C6-635FD9B5A288}" type="datetimeFigureOut">
              <a:rPr lang="en-US" smtClean="0"/>
              <a:t>10/20/2025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E2D5B9B-E046-894A-BC12-52AE7E9954EF}"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a:p>
        </p:txBody>
      </p:sp>
      <p:sp>
        <p:nvSpPr>
          <p:cNvPr id="3" name="Text Placeholder 2"/>
          <p:cNvSpPr>
            <a:spLocks noGrp="1"/>
          </p:cNvSpPr>
          <p:nvPr>
            <p:ph type="body" idx="1"/>
          </p:nvPr>
        </p:nvSpPr>
        <p:spPr>
          <a:xfrm>
            <a:off x="457201"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457201"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7AEDDFE2-FF44-9345-94C6-635FD9B5A288}" type="datetimeFigureOut">
              <a:rPr lang="en-US" smtClean="0"/>
              <a:t>10/20/2025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E2D5B9B-E046-894A-BC12-52AE7E9954EF}"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7AEDDFE2-FF44-9345-94C6-635FD9B5A288}" type="datetimeFigureOut">
              <a:rPr lang="en-US" smtClean="0"/>
              <a:t>10/20/2025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E2D5B9B-E046-894A-BC12-52AE7E9954EF}"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EDDFE2-FF44-9345-94C6-635FD9B5A288}" type="datetimeFigureOut">
              <a:rPr lang="en-US" smtClean="0"/>
              <a:t>10/20/2025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E2D5B9B-E046-894A-BC12-52AE7E9954EF}"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73050"/>
            <a:ext cx="3008313" cy="1162050"/>
          </a:xfrm>
        </p:spPr>
        <p:txBody>
          <a:bodyPr anchor="b"/>
          <a:lstStyle>
            <a:lvl1pPr algn="l">
              <a:defRPr sz="2000" b="1"/>
            </a:lvl1pPr>
          </a:lstStyle>
          <a:p>
            <a:r>
              <a:rPr lang="en-GB"/>
              <a:t>Click to edit Master title style</a:t>
            </a:r>
            <a:endParaRPr lang="en-US"/>
          </a:p>
        </p:txBody>
      </p:sp>
      <p:sp>
        <p:nvSpPr>
          <p:cNvPr id="3" name="Content Placeholder 2"/>
          <p:cNvSpPr>
            <a:spLocks noGrp="1"/>
          </p:cNvSpPr>
          <p:nvPr>
            <p:ph idx="1"/>
          </p:nvPr>
        </p:nvSpPr>
        <p:spPr>
          <a:xfrm>
            <a:off x="3575050" y="273051"/>
            <a:ext cx="5111751"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457201" y="1435101"/>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7AEDDFE2-FF44-9345-94C6-635FD9B5A288}" type="datetimeFigureOut">
              <a:rPr lang="en-US" smtClean="0"/>
              <a:t>10/20/2025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E2D5B9B-E046-894A-BC12-52AE7E9954EF}"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1"/>
            <a:ext cx="5486400" cy="566738"/>
          </a:xfrm>
        </p:spPr>
        <p:txBody>
          <a:bodyPr anchor="b"/>
          <a:lstStyle>
            <a:lvl1pPr algn="l">
              <a:defRPr sz="2000" b="1"/>
            </a:lvl1pPr>
          </a:lstStyle>
          <a:p>
            <a:r>
              <a:rPr lang="en-GB"/>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9"/>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7AEDDFE2-FF44-9345-94C6-635FD9B5A288}" type="datetimeFigureOut">
              <a:rPr lang="en-US" smtClean="0"/>
              <a:t>10/20/2025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E2D5B9B-E046-894A-BC12-52AE7E9954EF}"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7AEDDFE2-FF44-9345-94C6-635FD9B5A288}" type="datetimeFigureOut">
              <a:rPr lang="en-US" smtClean="0"/>
              <a:t>10/20/2025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E2D5B9B-E046-894A-BC12-52AE7E9954EF}"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851525"/>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457200" y="274639"/>
            <a:ext cx="6019800" cy="585152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7AEDDFE2-FF44-9345-94C6-635FD9B5A288}" type="datetimeFigureOut">
              <a:rPr lang="en-US" smtClean="0"/>
              <a:t>10/20/2025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E2D5B9B-E046-894A-BC12-52AE7E9954EF}" type="slidenum">
              <a:rPr lang="en-US" smtClean="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457200" y="1600201"/>
            <a:ext cx="8229600" cy="452596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457200" y="6356351"/>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EDDFE2-FF44-9345-94C6-635FD9B5A288}" type="datetimeFigureOut">
              <a:rPr lang="en-US" smtClean="0"/>
              <a:t>10/20/2025</a:t>
            </a:fld>
            <a:endParaRPr lang="en-US" dirty="0"/>
          </a:p>
        </p:txBody>
      </p:sp>
      <p:sp>
        <p:nvSpPr>
          <p:cNvPr id="5" name="Footer Placeholder 4"/>
          <p:cNvSpPr>
            <a:spLocks noGrp="1"/>
          </p:cNvSpPr>
          <p:nvPr>
            <p:ph type="ftr" sz="quarter" idx="3"/>
          </p:nvPr>
        </p:nvSpPr>
        <p:spPr>
          <a:xfrm>
            <a:off x="3124200" y="6356351"/>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1"/>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E2D5B9B-E046-894A-BC12-52AE7E9954EF}"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1.jpeg"/><Relationship Id="rId7" Type="http://schemas.openxmlformats.org/officeDocument/2006/relationships/diagramColors" Target="../diagrams/colors1.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1.jpeg"/><Relationship Id="rId7" Type="http://schemas.openxmlformats.org/officeDocument/2006/relationships/diagramColors" Target="../diagrams/colors2.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1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1.jpeg"/><Relationship Id="rId7" Type="http://schemas.openxmlformats.org/officeDocument/2006/relationships/diagramColors" Target="../diagrams/colors3.xml"/><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1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4.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powerpoint.jpg"/>
          <p:cNvPicPr>
            <a:picLocks noGrp="1" noChangeAspect="1"/>
          </p:cNvPicPr>
          <p:nvPr>
            <p:ph idx="1"/>
          </p:nvPr>
        </p:nvPicPr>
        <p:blipFill>
          <a:blip r:embed="rId3"/>
          <a:stretch>
            <a:fillRect/>
          </a:stretch>
        </p:blipFill>
        <p:spPr>
          <a:xfrm>
            <a:off x="0" y="0"/>
            <a:ext cx="9701148" cy="6858281"/>
          </a:xfrm>
        </p:spPr>
      </p:pic>
      <p:sp>
        <p:nvSpPr>
          <p:cNvPr id="2" name="Title 1"/>
          <p:cNvSpPr>
            <a:spLocks noGrp="1"/>
          </p:cNvSpPr>
          <p:nvPr>
            <p:ph type="title"/>
          </p:nvPr>
        </p:nvSpPr>
        <p:spPr>
          <a:xfrm>
            <a:off x="457200" y="2702740"/>
            <a:ext cx="8229600" cy="1393362"/>
          </a:xfrm>
          <a:ln>
            <a:solidFill>
              <a:srgbClr val="0070C0"/>
            </a:solidFill>
          </a:ln>
        </p:spPr>
        <p:txBody>
          <a:bodyPr>
            <a:noAutofit/>
          </a:bodyPr>
          <a:lstStyle/>
          <a:p>
            <a:r>
              <a:rPr lang="en-GB" sz="3200" b="1" dirty="0">
                <a:solidFill>
                  <a:schemeClr val="tx2">
                    <a:lumMod val="75000"/>
                  </a:schemeClr>
                </a:solidFill>
                <a:latin typeface="Trajan Pro"/>
              </a:rPr>
              <a:t/>
            </a:r>
            <a:br>
              <a:rPr lang="en-GB" sz="3200" b="1" dirty="0">
                <a:solidFill>
                  <a:schemeClr val="tx2">
                    <a:lumMod val="75000"/>
                  </a:schemeClr>
                </a:solidFill>
                <a:latin typeface="Trajan Pro"/>
              </a:rPr>
            </a:br>
            <a:endParaRPr lang="en-GB" sz="3200" b="1" dirty="0">
              <a:solidFill>
                <a:schemeClr val="tx2">
                  <a:lumMod val="75000"/>
                </a:schemeClr>
              </a:solidFill>
              <a:latin typeface="Trajan Pro"/>
            </a:endParaRPr>
          </a:p>
        </p:txBody>
      </p:sp>
      <p:sp>
        <p:nvSpPr>
          <p:cNvPr id="7" name="TextBox 6"/>
          <p:cNvSpPr txBox="1"/>
          <p:nvPr/>
        </p:nvSpPr>
        <p:spPr>
          <a:xfrm>
            <a:off x="457200" y="2086919"/>
            <a:ext cx="8229600" cy="2277547"/>
          </a:xfrm>
          <a:prstGeom prst="rect">
            <a:avLst/>
          </a:prstGeom>
          <a:noFill/>
        </p:spPr>
        <p:txBody>
          <a:bodyPr wrap="square" rtlCol="0">
            <a:spAutoFit/>
          </a:bodyPr>
          <a:lstStyle/>
          <a:p>
            <a:pPr algn="ctr"/>
            <a:endParaRPr lang="en-GB" sz="4000" dirty="0"/>
          </a:p>
          <a:p>
            <a:pPr algn="ctr"/>
            <a:r>
              <a:rPr lang="en-GB" sz="4000" u="sng" dirty="0"/>
              <a:t>Primary Five</a:t>
            </a:r>
          </a:p>
          <a:p>
            <a:pPr algn="ctr"/>
            <a:r>
              <a:rPr lang="en-GB" sz="4400" dirty="0"/>
              <a:t>Please sign in!</a:t>
            </a:r>
          </a:p>
          <a:p>
            <a:endParaRPr lang="en-GB"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7AD1D6-4C40-9C62-5F4B-74510D4B5FF0}"/>
            </a:ext>
          </a:extLst>
        </p:cNvPr>
        <p:cNvGrpSpPr/>
        <p:nvPr/>
      </p:nvGrpSpPr>
      <p:grpSpPr>
        <a:xfrm>
          <a:off x="0" y="0"/>
          <a:ext cx="0" cy="0"/>
          <a:chOff x="0" y="0"/>
          <a:chExt cx="0" cy="0"/>
        </a:xfrm>
      </p:grpSpPr>
      <p:pic>
        <p:nvPicPr>
          <p:cNvPr id="6" name="Content Placeholder 5" descr="powerpoint.jpg">
            <a:extLst>
              <a:ext uri="{FF2B5EF4-FFF2-40B4-BE49-F238E27FC236}">
                <a16:creationId xmlns:a16="http://schemas.microsoft.com/office/drawing/2014/main" id="{8B4BEAC3-47FB-0165-2346-A8D0BB4F6763}"/>
              </a:ext>
            </a:extLst>
          </p:cNvPr>
          <p:cNvPicPr>
            <a:picLocks noGrp="1" noChangeAspect="1"/>
          </p:cNvPicPr>
          <p:nvPr>
            <p:ph idx="1"/>
          </p:nvPr>
        </p:nvPicPr>
        <p:blipFill>
          <a:blip r:embed="rId3"/>
          <a:stretch>
            <a:fillRect/>
          </a:stretch>
        </p:blipFill>
        <p:spPr>
          <a:xfrm>
            <a:off x="0" y="0"/>
            <a:ext cx="9701148" cy="6858281"/>
          </a:xfrm>
        </p:spPr>
      </p:pic>
      <p:sp>
        <p:nvSpPr>
          <p:cNvPr id="2" name="Title 1">
            <a:extLst>
              <a:ext uri="{FF2B5EF4-FFF2-40B4-BE49-F238E27FC236}">
                <a16:creationId xmlns:a16="http://schemas.microsoft.com/office/drawing/2014/main" id="{2AAF5253-1F79-90E3-16EA-E7D44358BF5E}"/>
              </a:ext>
            </a:extLst>
          </p:cNvPr>
          <p:cNvSpPr>
            <a:spLocks noGrp="1"/>
          </p:cNvSpPr>
          <p:nvPr>
            <p:ph type="title"/>
          </p:nvPr>
        </p:nvSpPr>
        <p:spPr>
          <a:xfrm>
            <a:off x="457200" y="2702740"/>
            <a:ext cx="8229600" cy="1393362"/>
          </a:xfrm>
          <a:ln>
            <a:solidFill>
              <a:srgbClr val="0070C0"/>
            </a:solidFill>
          </a:ln>
        </p:spPr>
        <p:txBody>
          <a:bodyPr>
            <a:noAutofit/>
          </a:bodyPr>
          <a:lstStyle/>
          <a:p>
            <a:r>
              <a:rPr lang="en-GB" sz="3200" b="1" dirty="0">
                <a:solidFill>
                  <a:schemeClr val="tx2">
                    <a:lumMod val="75000"/>
                  </a:schemeClr>
                </a:solidFill>
                <a:latin typeface="Trajan Pro"/>
              </a:rPr>
              <a:t/>
            </a:r>
            <a:br>
              <a:rPr lang="en-GB" sz="3200" b="1" dirty="0">
                <a:solidFill>
                  <a:schemeClr val="tx2">
                    <a:lumMod val="75000"/>
                  </a:schemeClr>
                </a:solidFill>
                <a:latin typeface="Trajan Pro"/>
              </a:rPr>
            </a:br>
            <a:endParaRPr lang="en-GB" sz="3200" b="1" dirty="0">
              <a:solidFill>
                <a:schemeClr val="tx2">
                  <a:lumMod val="75000"/>
                </a:schemeClr>
              </a:solidFill>
              <a:latin typeface="Trajan Pro"/>
            </a:endParaRPr>
          </a:p>
        </p:txBody>
      </p:sp>
      <p:sp>
        <p:nvSpPr>
          <p:cNvPr id="7" name="TextBox 6">
            <a:extLst>
              <a:ext uri="{FF2B5EF4-FFF2-40B4-BE49-F238E27FC236}">
                <a16:creationId xmlns:a16="http://schemas.microsoft.com/office/drawing/2014/main" id="{2331562E-7CAE-0576-87B1-6D33AB70060B}"/>
              </a:ext>
            </a:extLst>
          </p:cNvPr>
          <p:cNvSpPr txBox="1"/>
          <p:nvPr/>
        </p:nvSpPr>
        <p:spPr>
          <a:xfrm>
            <a:off x="503853" y="2086919"/>
            <a:ext cx="8229600" cy="2492990"/>
          </a:xfrm>
          <a:prstGeom prst="rect">
            <a:avLst/>
          </a:prstGeom>
          <a:noFill/>
        </p:spPr>
        <p:txBody>
          <a:bodyPr wrap="square" rtlCol="0">
            <a:spAutoFit/>
          </a:bodyPr>
          <a:lstStyle/>
          <a:p>
            <a:pPr algn="ctr"/>
            <a:endParaRPr lang="en-GB" sz="4000" dirty="0"/>
          </a:p>
          <a:p>
            <a:pPr algn="ctr"/>
            <a:r>
              <a:rPr lang="en-GB" sz="4000" dirty="0"/>
              <a:t>Primary Five</a:t>
            </a:r>
          </a:p>
          <a:p>
            <a:pPr algn="ctr"/>
            <a:r>
              <a:rPr lang="en-GB" sz="4000" dirty="0"/>
              <a:t>Curriculum Talk 2025</a:t>
            </a:r>
            <a:endParaRPr lang="en-GB" dirty="0"/>
          </a:p>
          <a:p>
            <a:endParaRPr lang="en-GB" dirty="0"/>
          </a:p>
          <a:p>
            <a:endParaRPr lang="en-GB" dirty="0"/>
          </a:p>
        </p:txBody>
      </p:sp>
    </p:spTree>
    <p:extLst>
      <p:ext uri="{BB962C8B-B14F-4D97-AF65-F5344CB8AC3E}">
        <p14:creationId xmlns:p14="http://schemas.microsoft.com/office/powerpoint/2010/main" val="3683027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BD4DDF11-2BCF-C731-17EB-990C3FE9B41B}"/>
              </a:ext>
            </a:extLst>
          </p:cNvPr>
          <p:cNvPicPr>
            <a:picLocks noGrp="1" noChangeAspect="1"/>
          </p:cNvPicPr>
          <p:nvPr>
            <p:ph idx="1"/>
          </p:nvPr>
        </p:nvPicPr>
        <p:blipFill>
          <a:blip r:embed="rId3"/>
          <a:stretch>
            <a:fillRect/>
          </a:stretch>
        </p:blipFill>
        <p:spPr>
          <a:xfrm>
            <a:off x="1421296" y="64604"/>
            <a:ext cx="6052930" cy="6728791"/>
          </a:xfrm>
        </p:spPr>
      </p:pic>
    </p:spTree>
    <p:extLst>
      <p:ext uri="{BB962C8B-B14F-4D97-AF65-F5344CB8AC3E}">
        <p14:creationId xmlns:p14="http://schemas.microsoft.com/office/powerpoint/2010/main" val="15839858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Content Placeholder 5" descr="powerpoint.jpg"/>
          <p:cNvPicPr>
            <a:picLocks noChangeAspect="1"/>
          </p:cNvPicPr>
          <p:nvPr/>
        </p:nvPicPr>
        <p:blipFill>
          <a:blip r:embed="rId3"/>
          <a:stretch>
            <a:fillRect/>
          </a:stretch>
        </p:blipFill>
        <p:spPr>
          <a:xfrm>
            <a:off x="1" y="-280"/>
            <a:ext cx="9701148" cy="6858281"/>
          </a:xfrm>
          <a:prstGeom prst="rect">
            <a:avLst/>
          </a:prstGeom>
        </p:spPr>
      </p:pic>
      <p:sp>
        <p:nvSpPr>
          <p:cNvPr id="8" name="Title 7"/>
          <p:cNvSpPr>
            <a:spLocks noGrp="1"/>
          </p:cNvSpPr>
          <p:nvPr>
            <p:ph type="title"/>
          </p:nvPr>
        </p:nvSpPr>
        <p:spPr/>
        <p:txBody>
          <a:bodyPr>
            <a:normAutofit fontScale="90000"/>
          </a:bodyPr>
          <a:lstStyle/>
          <a:p>
            <a:pPr marL="0" indent="0"/>
            <a:r>
              <a:rPr lang="en-GB" sz="3100" b="1" dirty="0"/>
              <a:t/>
            </a:r>
            <a:br>
              <a:rPr lang="en-GB" sz="3100" b="1" dirty="0"/>
            </a:br>
            <a:r>
              <a:rPr lang="en-GB" sz="3100" dirty="0"/>
              <a:t/>
            </a:r>
            <a:br>
              <a:rPr lang="en-GB" sz="3100" dirty="0"/>
            </a:br>
            <a:endParaRPr lang="en-US" sz="3100" b="1" dirty="0">
              <a:solidFill>
                <a:srgbClr val="000090"/>
              </a:solidFill>
              <a:latin typeface="Trajan Pro"/>
              <a:cs typeface="Trajan Pro"/>
            </a:endParaRPr>
          </a:p>
        </p:txBody>
      </p:sp>
      <p:sp>
        <p:nvSpPr>
          <p:cNvPr id="12" name="Content Placeholder 11"/>
          <p:cNvSpPr>
            <a:spLocks noGrp="1"/>
          </p:cNvSpPr>
          <p:nvPr>
            <p:ph sz="half" idx="1"/>
          </p:nvPr>
        </p:nvSpPr>
        <p:spPr>
          <a:xfrm>
            <a:off x="457200" y="2532186"/>
            <a:ext cx="4038600" cy="3804994"/>
          </a:xfrm>
        </p:spPr>
        <p:txBody>
          <a:bodyPr/>
          <a:lstStyle/>
          <a:p>
            <a:pPr lvl="0"/>
            <a:r>
              <a:rPr lang="en-GB" altLang="en-US" sz="2400" kern="0" dirty="0">
                <a:solidFill>
                  <a:srgbClr val="000000"/>
                </a:solidFill>
                <a:latin typeface="Comic Sans MS"/>
              </a:rPr>
              <a:t>Literacy</a:t>
            </a:r>
          </a:p>
          <a:p>
            <a:pPr lvl="0"/>
            <a:r>
              <a:rPr lang="en-GB" altLang="en-US" sz="2400" kern="0" dirty="0">
                <a:solidFill>
                  <a:srgbClr val="000000"/>
                </a:solidFill>
                <a:latin typeface="Comic Sans MS"/>
              </a:rPr>
              <a:t>Numeracy</a:t>
            </a:r>
          </a:p>
          <a:p>
            <a:pPr lvl="0"/>
            <a:r>
              <a:rPr lang="en-GB" altLang="en-US" sz="2400" kern="0" dirty="0">
                <a:solidFill>
                  <a:srgbClr val="000000"/>
                </a:solidFill>
                <a:latin typeface="Comic Sans MS"/>
              </a:rPr>
              <a:t>ICT</a:t>
            </a:r>
          </a:p>
          <a:p>
            <a:r>
              <a:rPr lang="en-GB" altLang="en-US" sz="2400" kern="0" dirty="0">
                <a:solidFill>
                  <a:srgbClr val="000000"/>
                </a:solidFill>
                <a:latin typeface="Comic Sans MS"/>
              </a:rPr>
              <a:t>Religion</a:t>
            </a:r>
          </a:p>
          <a:p>
            <a:r>
              <a:rPr lang="en-GB" altLang="en-US" sz="2400" kern="0" dirty="0">
                <a:solidFill>
                  <a:srgbClr val="000000"/>
                </a:solidFill>
                <a:latin typeface="Comic Sans MS"/>
              </a:rPr>
              <a:t>World Around Us - History, Geography, Science</a:t>
            </a:r>
          </a:p>
          <a:p>
            <a:pPr lvl="0"/>
            <a:endParaRPr lang="en-GB" altLang="en-US" kern="0" dirty="0">
              <a:solidFill>
                <a:srgbClr val="000000"/>
              </a:solidFill>
              <a:latin typeface="Comic Sans MS"/>
            </a:endParaRPr>
          </a:p>
          <a:p>
            <a:endParaRPr lang="en-GB" dirty="0"/>
          </a:p>
        </p:txBody>
      </p:sp>
      <p:sp>
        <p:nvSpPr>
          <p:cNvPr id="13" name="Content Placeholder 12"/>
          <p:cNvSpPr>
            <a:spLocks noGrp="1"/>
          </p:cNvSpPr>
          <p:nvPr>
            <p:ph sz="half" idx="2"/>
          </p:nvPr>
        </p:nvSpPr>
        <p:spPr>
          <a:xfrm>
            <a:off x="4648200" y="2614248"/>
            <a:ext cx="4038600" cy="3722932"/>
          </a:xfrm>
        </p:spPr>
        <p:txBody>
          <a:bodyPr/>
          <a:lstStyle/>
          <a:p>
            <a:pPr lvl="0" defTabSz="914400" fontAlgn="base">
              <a:spcAft>
                <a:spcPct val="0"/>
              </a:spcAft>
              <a:buFontTx/>
              <a:buChar char="•"/>
              <a:defRPr/>
            </a:pPr>
            <a:r>
              <a:rPr lang="en-GB" altLang="en-US" sz="2400" kern="0" dirty="0">
                <a:solidFill>
                  <a:srgbClr val="000000"/>
                </a:solidFill>
                <a:latin typeface="Comic Sans MS"/>
              </a:rPr>
              <a:t>The Arts - Art, Drama, Music</a:t>
            </a:r>
          </a:p>
          <a:p>
            <a:pPr lvl="0" defTabSz="914400" fontAlgn="base">
              <a:spcAft>
                <a:spcPct val="0"/>
              </a:spcAft>
              <a:buFontTx/>
              <a:buChar char="•"/>
              <a:defRPr/>
            </a:pPr>
            <a:r>
              <a:rPr lang="en-GB" altLang="en-US" sz="2400" kern="0" dirty="0">
                <a:solidFill>
                  <a:srgbClr val="000000"/>
                </a:solidFill>
                <a:latin typeface="Comic Sans MS"/>
              </a:rPr>
              <a:t>P.E.</a:t>
            </a:r>
          </a:p>
          <a:p>
            <a:pPr defTabSz="914400" fontAlgn="base">
              <a:spcAft>
                <a:spcPct val="0"/>
              </a:spcAft>
              <a:buFontTx/>
              <a:buChar char="•"/>
              <a:defRPr/>
            </a:pPr>
            <a:r>
              <a:rPr lang="en-GB" altLang="en-US" sz="2400" kern="0" dirty="0">
                <a:solidFill>
                  <a:srgbClr val="000000"/>
                </a:solidFill>
                <a:latin typeface="Comic Sans MS"/>
              </a:rPr>
              <a:t>PDMU</a:t>
            </a:r>
          </a:p>
          <a:p>
            <a:pPr defTabSz="914400" fontAlgn="base">
              <a:spcAft>
                <a:spcPct val="0"/>
              </a:spcAft>
              <a:buFontTx/>
              <a:buChar char="•"/>
              <a:defRPr/>
            </a:pPr>
            <a:r>
              <a:rPr lang="en-GB" altLang="en-US" sz="2400" kern="0" dirty="0">
                <a:solidFill>
                  <a:srgbClr val="000000"/>
                </a:solidFill>
                <a:latin typeface="Comic Sans MS"/>
              </a:rPr>
              <a:t>Thinking Skills and Personal Capabilities</a:t>
            </a:r>
            <a:endParaRPr lang="en-US" altLang="en-US" sz="2400" kern="0" dirty="0">
              <a:solidFill>
                <a:srgbClr val="000000"/>
              </a:solidFill>
              <a:latin typeface="Comic Sans MS"/>
            </a:endParaRPr>
          </a:p>
          <a:p>
            <a:pPr lvl="0" defTabSz="914400" fontAlgn="base">
              <a:spcAft>
                <a:spcPct val="0"/>
              </a:spcAft>
              <a:buFontTx/>
              <a:buChar char="•"/>
              <a:defRPr/>
            </a:pPr>
            <a:endParaRPr lang="en-GB" altLang="en-US" kern="0" dirty="0">
              <a:solidFill>
                <a:srgbClr val="000000"/>
              </a:solidFill>
              <a:latin typeface="Comic Sans MS"/>
            </a:endParaRPr>
          </a:p>
          <a:p>
            <a:endParaRPr lang="en-GB" dirty="0"/>
          </a:p>
        </p:txBody>
      </p:sp>
      <p:sp>
        <p:nvSpPr>
          <p:cNvPr id="2" name="Rectangle 1"/>
          <p:cNvSpPr/>
          <p:nvPr/>
        </p:nvSpPr>
        <p:spPr>
          <a:xfrm>
            <a:off x="1484314" y="1995607"/>
            <a:ext cx="6327775" cy="76944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altLang="en-US" sz="4400" b="0" i="0" u="none" strike="noStrike" kern="0" cap="none" spc="0" normalizeH="0" baseline="0" noProof="0" dirty="0">
                <a:ln>
                  <a:noFill/>
                </a:ln>
                <a:effectLst/>
                <a:uLnTx/>
                <a:uFillTx/>
                <a:latin typeface="Comic Sans MS"/>
                <a:ea typeface="+mj-ea"/>
                <a:cs typeface="+mj-cs"/>
              </a:rPr>
              <a:t>N.I. Curricular Areas </a:t>
            </a:r>
            <a:endParaRPr kumimoji="0" lang="en-GB" sz="1400" b="0" i="0" u="none" strike="noStrike" kern="0" cap="none" spc="0" normalizeH="0" baseline="0" noProof="0" dirty="0">
              <a:ln>
                <a:noFill/>
              </a:ln>
              <a:effectLst/>
              <a:uLnTx/>
              <a:uFillTx/>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5" descr="powerpoint.jpg"/>
          <p:cNvPicPr>
            <a:picLocks noChangeAspect="1"/>
          </p:cNvPicPr>
          <p:nvPr/>
        </p:nvPicPr>
        <p:blipFill>
          <a:blip r:embed="rId3"/>
          <a:stretch>
            <a:fillRect/>
          </a:stretch>
        </p:blipFill>
        <p:spPr>
          <a:xfrm>
            <a:off x="1" y="-280"/>
            <a:ext cx="9701148" cy="6858281"/>
          </a:xfrm>
          <a:prstGeom prst="rect">
            <a:avLst/>
          </a:prstGeom>
        </p:spPr>
      </p:pic>
      <p:graphicFrame>
        <p:nvGraphicFramePr>
          <p:cNvPr id="3" name="Diagram 2"/>
          <p:cNvGraphicFramePr/>
          <p:nvPr>
            <p:extLst>
              <p:ext uri="{D42A27DB-BD31-4B8C-83A1-F6EECF244321}">
                <p14:modId xmlns:p14="http://schemas.microsoft.com/office/powerpoint/2010/main" val="3739292952"/>
              </p:ext>
            </p:extLst>
          </p:nvPr>
        </p:nvGraphicFramePr>
        <p:xfrm>
          <a:off x="740261" y="1482483"/>
          <a:ext cx="7777163" cy="446405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5551482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Content Placeholder 5" descr="powerpoint.jpg"/>
          <p:cNvPicPr>
            <a:picLocks noChangeAspect="1"/>
          </p:cNvPicPr>
          <p:nvPr/>
        </p:nvPicPr>
        <p:blipFill>
          <a:blip r:embed="rId3"/>
          <a:stretch>
            <a:fillRect/>
          </a:stretch>
        </p:blipFill>
        <p:spPr>
          <a:xfrm>
            <a:off x="0" y="12346"/>
            <a:ext cx="9701148" cy="6858281"/>
          </a:xfrm>
          <a:prstGeom prst="rect">
            <a:avLst/>
          </a:prstGeom>
        </p:spPr>
      </p:pic>
      <p:sp>
        <p:nvSpPr>
          <p:cNvPr id="7" name="Rectangle 5"/>
          <p:cNvSpPr txBox="1">
            <a:spLocks noChangeArrowheads="1"/>
          </p:cNvSpPr>
          <p:nvPr/>
        </p:nvSpPr>
        <p:spPr bwMode="auto">
          <a:xfrm>
            <a:off x="1025548" y="2107598"/>
            <a:ext cx="3263819" cy="3179297"/>
          </a:xfrm>
          <a:prstGeom prst="rect">
            <a:avLst/>
          </a:prstGeom>
          <a:solidFill>
            <a:srgbClr val="EBD3F1"/>
          </a:solidFill>
          <a:ln>
            <a:solidFill>
              <a:srgbClr val="000000"/>
            </a:solidFill>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marR="0" lvl="0" indent="0" algn="l" defTabSz="914400" rtl="0" eaLnBrk="1" fontAlgn="base" latinLnBrk="0" hangingPunct="1">
              <a:lnSpc>
                <a:spcPct val="90000"/>
              </a:lnSpc>
              <a:spcBef>
                <a:spcPct val="20000"/>
              </a:spcBef>
              <a:spcAft>
                <a:spcPct val="0"/>
              </a:spcAft>
              <a:buClrTx/>
              <a:buSzTx/>
              <a:buNone/>
              <a:tabLst/>
              <a:defRPr/>
            </a:pPr>
            <a:r>
              <a:rPr kumimoji="0" lang="en-GB" sz="2400" b="1" i="0" u="none" strike="noStrike" kern="0" cap="none" spc="0" normalizeH="0" baseline="0" noProof="0" dirty="0">
                <a:ln>
                  <a:noFill/>
                </a:ln>
                <a:solidFill>
                  <a:srgbClr val="000000"/>
                </a:solidFill>
                <a:effectLst>
                  <a:outerShdw blurRad="38100" dist="38100" dir="2700000" algn="tl">
                    <a:srgbClr val="FFFFFF"/>
                  </a:outerShdw>
                </a:effectLst>
                <a:uLnTx/>
                <a:uFillTx/>
                <a:latin typeface="Comic Sans MS"/>
                <a:ea typeface="+mn-ea"/>
                <a:cs typeface="+mn-cs"/>
              </a:rPr>
              <a:t>Writing</a:t>
            </a:r>
          </a:p>
          <a:p>
            <a:pPr indent="-285750" defTabSz="914400" eaLnBrk="1" hangingPunct="1">
              <a:lnSpc>
                <a:spcPct val="90000"/>
              </a:lnSpc>
              <a:buFont typeface="Courier New" panose="02070309020205020404" pitchFamily="49" charset="0"/>
              <a:buChar char="o"/>
              <a:defRPr/>
            </a:pPr>
            <a:r>
              <a:rPr kumimoji="0" lang="en-GB" sz="1600" b="0" i="0" u="none" strike="noStrike" kern="0" cap="none" spc="0" normalizeH="0" baseline="0" noProof="0" dirty="0">
                <a:ln>
                  <a:noFill/>
                </a:ln>
                <a:solidFill>
                  <a:srgbClr val="000000"/>
                </a:solidFill>
                <a:effectLst/>
                <a:uLnTx/>
                <a:uFillTx/>
                <a:latin typeface="Comic Sans MS"/>
              </a:rPr>
              <a:t>Independent, modelled and shared writing</a:t>
            </a:r>
          </a:p>
          <a:p>
            <a:pPr indent="-285750" defTabSz="914400" eaLnBrk="1" hangingPunct="1">
              <a:lnSpc>
                <a:spcPct val="90000"/>
              </a:lnSpc>
              <a:buFont typeface="Courier New" panose="02070309020205020404" pitchFamily="49" charset="0"/>
              <a:buChar char="o"/>
              <a:defRPr/>
            </a:pPr>
            <a:r>
              <a:rPr kumimoji="0" lang="en-GB" sz="1600" b="0" i="0" u="none" strike="noStrike" kern="0" cap="none" spc="0" normalizeH="0" baseline="0" noProof="0" dirty="0">
                <a:ln>
                  <a:noFill/>
                </a:ln>
                <a:solidFill>
                  <a:srgbClr val="000000"/>
                </a:solidFill>
                <a:effectLst/>
                <a:uLnTx/>
                <a:uFillTx/>
                <a:latin typeface="Comic Sans MS"/>
              </a:rPr>
              <a:t>Different genres – recount, narrative, explanation, persuasive, reports</a:t>
            </a:r>
          </a:p>
          <a:p>
            <a:pPr indent="-285750" defTabSz="914400" eaLnBrk="1" hangingPunct="1">
              <a:lnSpc>
                <a:spcPct val="90000"/>
              </a:lnSpc>
              <a:buFont typeface="Courier New" panose="02070309020205020404" pitchFamily="49" charset="0"/>
              <a:buChar char="o"/>
              <a:defRPr/>
            </a:pPr>
            <a:r>
              <a:rPr kumimoji="0" lang="en-GB" sz="1600" b="0" i="0" u="none" strike="noStrike" kern="0" cap="none" spc="0" normalizeH="0" baseline="0" noProof="0" dirty="0">
                <a:ln>
                  <a:noFill/>
                </a:ln>
                <a:solidFill>
                  <a:srgbClr val="000000"/>
                </a:solidFill>
                <a:effectLst/>
                <a:uLnTx/>
                <a:uFillTx/>
                <a:latin typeface="Comic Sans MS"/>
              </a:rPr>
              <a:t>Grammar and punctuation – apply the skills!</a:t>
            </a:r>
          </a:p>
          <a:p>
            <a:pPr indent="-285750" defTabSz="914400" eaLnBrk="1" hangingPunct="1">
              <a:lnSpc>
                <a:spcPct val="90000"/>
              </a:lnSpc>
              <a:buFont typeface="Courier New" panose="02070309020205020404" pitchFamily="49" charset="0"/>
              <a:buChar char="o"/>
              <a:defRPr/>
            </a:pPr>
            <a:r>
              <a:rPr kumimoji="0" lang="en-GB" sz="1600" b="0" i="0" u="none" strike="noStrike" kern="0" cap="none" spc="0" normalizeH="0" baseline="0" noProof="0" dirty="0">
                <a:ln>
                  <a:noFill/>
                </a:ln>
                <a:solidFill>
                  <a:srgbClr val="000000"/>
                </a:solidFill>
                <a:effectLst/>
                <a:uLnTx/>
                <a:uFillTx/>
                <a:latin typeface="Comic Sans MS"/>
              </a:rPr>
              <a:t>Cross curricular writing</a:t>
            </a:r>
          </a:p>
          <a:p>
            <a:pPr indent="-285750" defTabSz="914400" eaLnBrk="1" hangingPunct="1">
              <a:lnSpc>
                <a:spcPct val="90000"/>
              </a:lnSpc>
              <a:buFont typeface="Courier New" panose="02070309020205020404" pitchFamily="49" charset="0"/>
              <a:buChar char="o"/>
              <a:defRPr/>
            </a:pPr>
            <a:r>
              <a:rPr kumimoji="0" lang="en-GB" sz="1600" b="0" i="0" u="none" strike="noStrike" kern="0" cap="none" spc="0" normalizeH="0" baseline="0" noProof="0" dirty="0">
                <a:ln>
                  <a:noFill/>
                </a:ln>
                <a:solidFill>
                  <a:srgbClr val="000000"/>
                </a:solidFill>
                <a:effectLst/>
                <a:uLnTx/>
                <a:uFillTx/>
                <a:latin typeface="Comic Sans MS"/>
              </a:rPr>
              <a:t>Handwriting and Spelling Scheme</a:t>
            </a:r>
            <a:endParaRPr kumimoji="0" lang="en-US" sz="1600" b="0" i="0" u="none" strike="noStrike" kern="0" cap="none" spc="0" normalizeH="0" baseline="0" noProof="0" dirty="0">
              <a:ln>
                <a:noFill/>
              </a:ln>
              <a:solidFill>
                <a:srgbClr val="000000"/>
              </a:solidFill>
              <a:effectLst/>
              <a:uLnTx/>
              <a:uFillTx/>
              <a:latin typeface="Comic Sans MS"/>
            </a:endParaRPr>
          </a:p>
        </p:txBody>
      </p:sp>
      <p:sp>
        <p:nvSpPr>
          <p:cNvPr id="8" name="Rectangle 8"/>
          <p:cNvSpPr>
            <a:spLocks noChangeArrowheads="1"/>
          </p:cNvSpPr>
          <p:nvPr/>
        </p:nvSpPr>
        <p:spPr bwMode="auto">
          <a:xfrm>
            <a:off x="4970142" y="2134098"/>
            <a:ext cx="3392462" cy="3152797"/>
          </a:xfrm>
          <a:prstGeom prst="rect">
            <a:avLst/>
          </a:prstGeom>
          <a:solidFill>
            <a:srgbClr val="EBD3F1"/>
          </a:solidFill>
          <a:ln w="9525">
            <a:solidFill>
              <a:srgbClr val="000000"/>
            </a:solidFill>
            <a:miter lim="800000"/>
            <a:headEnd/>
            <a:tailEnd/>
          </a:ln>
          <a:effectLst/>
        </p:spPr>
        <p:txBody>
          <a:bodyPr/>
          <a:lstStyle/>
          <a:p>
            <a:pPr marR="0" lvl="0" defTabSz="914400" eaLnBrk="1" fontAlgn="base" latinLnBrk="0" hangingPunct="1">
              <a:lnSpc>
                <a:spcPct val="100000"/>
              </a:lnSpc>
              <a:spcBef>
                <a:spcPct val="20000"/>
              </a:spcBef>
              <a:spcAft>
                <a:spcPct val="0"/>
              </a:spcAft>
              <a:buClr>
                <a:srgbClr val="00B200"/>
              </a:buClr>
              <a:buSzPct val="70000"/>
              <a:tabLst/>
              <a:defRPr/>
            </a:pPr>
            <a:r>
              <a:rPr lang="en-GB" sz="2400" b="1" kern="0" dirty="0">
                <a:solidFill>
                  <a:srgbClr val="000000"/>
                </a:solidFill>
                <a:effectLst>
                  <a:outerShdw blurRad="38100" dist="38100" dir="2700000" algn="tl">
                    <a:srgbClr val="FFFFFF"/>
                  </a:outerShdw>
                </a:effectLst>
                <a:latin typeface="Comic Sans MS"/>
              </a:rPr>
              <a:t>Talking and Listening </a:t>
            </a:r>
            <a:endParaRPr kumimoji="0" lang="en-GB" sz="1600" b="0" i="0" u="none" strike="noStrike" kern="0" cap="none" spc="0" normalizeH="0" baseline="0" noProof="0" dirty="0">
              <a:ln>
                <a:noFill/>
              </a:ln>
              <a:solidFill>
                <a:srgbClr val="000000"/>
              </a:solidFill>
              <a:effectLst/>
              <a:uLnTx/>
              <a:uFillTx/>
              <a:latin typeface="Comic Sans MS" pitchFamily="66" charset="0"/>
            </a:endParaRPr>
          </a:p>
          <a:p>
            <a:pPr marL="285750" indent="-285750" defTabSz="914400" fontAlgn="base">
              <a:spcBef>
                <a:spcPct val="20000"/>
              </a:spcBef>
              <a:spcAft>
                <a:spcPct val="0"/>
              </a:spcAft>
              <a:buSzPct val="70000"/>
              <a:buFont typeface="Courier New" panose="02070309020205020404" pitchFamily="49" charset="0"/>
              <a:buChar char="o"/>
              <a:defRPr/>
            </a:pPr>
            <a:r>
              <a:rPr kumimoji="0" lang="en-GB" sz="1600" b="0" i="0" u="none" strike="noStrike" kern="0" cap="none" spc="0" normalizeH="0" baseline="0" noProof="0" dirty="0">
                <a:ln>
                  <a:noFill/>
                </a:ln>
                <a:solidFill>
                  <a:srgbClr val="000000"/>
                </a:solidFill>
                <a:effectLst/>
                <a:uLnTx/>
                <a:uFillTx/>
                <a:latin typeface="Comic Sans MS" pitchFamily="66" charset="0"/>
              </a:rPr>
              <a:t>Topic work discussion</a:t>
            </a:r>
          </a:p>
          <a:p>
            <a:pPr marL="285750" indent="-285750" defTabSz="914400" fontAlgn="base">
              <a:spcBef>
                <a:spcPct val="20000"/>
              </a:spcBef>
              <a:spcAft>
                <a:spcPct val="0"/>
              </a:spcAft>
              <a:buSzPct val="70000"/>
              <a:buFont typeface="Courier New" panose="02070309020205020404" pitchFamily="49" charset="0"/>
              <a:buChar char="o"/>
              <a:defRPr/>
            </a:pPr>
            <a:r>
              <a:rPr kumimoji="0" lang="en-GB" sz="1600" b="0" i="0" u="none" strike="noStrike" kern="0" cap="none" spc="0" normalizeH="0" baseline="0" noProof="0" dirty="0">
                <a:ln>
                  <a:noFill/>
                </a:ln>
                <a:solidFill>
                  <a:srgbClr val="000000"/>
                </a:solidFill>
                <a:effectLst/>
                <a:uLnTx/>
                <a:uFillTx/>
                <a:latin typeface="Comic Sans MS" pitchFamily="66" charset="0"/>
              </a:rPr>
              <a:t>Thinking skills and group work</a:t>
            </a:r>
          </a:p>
          <a:p>
            <a:pPr marL="285750" indent="-285750" defTabSz="914400" fontAlgn="base">
              <a:spcBef>
                <a:spcPct val="20000"/>
              </a:spcBef>
              <a:spcAft>
                <a:spcPct val="0"/>
              </a:spcAft>
              <a:buSzPct val="70000"/>
              <a:buFont typeface="Courier New" panose="02070309020205020404" pitchFamily="49" charset="0"/>
              <a:buChar char="o"/>
              <a:defRPr/>
            </a:pPr>
            <a:r>
              <a:rPr kumimoji="0" lang="en-GB" sz="1600" b="0" i="0" u="none" strike="noStrike" kern="0" cap="none" spc="0" normalizeH="0" baseline="0" noProof="0" dirty="0">
                <a:ln>
                  <a:noFill/>
                </a:ln>
                <a:solidFill>
                  <a:srgbClr val="000000"/>
                </a:solidFill>
                <a:effectLst/>
                <a:uLnTx/>
                <a:uFillTx/>
                <a:latin typeface="Comic Sans MS" pitchFamily="66" charset="0"/>
              </a:rPr>
              <a:t>Presentations </a:t>
            </a:r>
          </a:p>
        </p:txBody>
      </p:sp>
    </p:spTree>
    <p:extLst>
      <p:ext uri="{BB962C8B-B14F-4D97-AF65-F5344CB8AC3E}">
        <p14:creationId xmlns:p14="http://schemas.microsoft.com/office/powerpoint/2010/main" val="2526814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a:p>
        </p:txBody>
      </p:sp>
      <p:pic>
        <p:nvPicPr>
          <p:cNvPr id="4" name="Content Placeholder 5" descr="powerpoint.jpg"/>
          <p:cNvPicPr>
            <a:picLocks noChangeAspect="1"/>
          </p:cNvPicPr>
          <p:nvPr/>
        </p:nvPicPr>
        <p:blipFill>
          <a:blip r:embed="rId3"/>
          <a:stretch>
            <a:fillRect/>
          </a:stretch>
        </p:blipFill>
        <p:spPr>
          <a:xfrm>
            <a:off x="37213" y="-280"/>
            <a:ext cx="9701148" cy="6858281"/>
          </a:xfrm>
          <a:prstGeom prst="rect">
            <a:avLst/>
          </a:prstGeom>
        </p:spPr>
      </p:pic>
      <p:sp>
        <p:nvSpPr>
          <p:cNvPr id="5" name="Rectangle 4"/>
          <p:cNvSpPr/>
          <p:nvPr/>
        </p:nvSpPr>
        <p:spPr>
          <a:xfrm>
            <a:off x="457201" y="2587325"/>
            <a:ext cx="8599614" cy="1754326"/>
          </a:xfrm>
          <a:prstGeom prst="rect">
            <a:avLst/>
          </a:prstGeom>
        </p:spPr>
        <p:txBody>
          <a:bodyPr wrap="square">
            <a:spAutoFit/>
          </a:bodyPr>
          <a:lstStyle/>
          <a:p>
            <a:pPr marL="742950" lvl="1" indent="-285750">
              <a:buFont typeface="Arial" panose="020B0604020202020204" pitchFamily="34" charset="0"/>
              <a:buChar char="•"/>
              <a:defRPr/>
            </a:pPr>
            <a:r>
              <a:rPr lang="en-GB" dirty="0">
                <a:latin typeface="Comic Sans MS" panose="030F0702030302020204" pitchFamily="66" charset="0"/>
              </a:rPr>
              <a:t>Range of approaches used in teaching reading – small group guided/ </a:t>
            </a:r>
            <a:r>
              <a:rPr lang="en-GB" b="1" dirty="0">
                <a:latin typeface="Comic Sans MS" panose="030F0702030302020204" pitchFamily="66" charset="0"/>
              </a:rPr>
              <a:t>whole class guided</a:t>
            </a:r>
            <a:r>
              <a:rPr lang="en-GB" dirty="0">
                <a:latin typeface="Comic Sans MS" panose="030F0702030302020204" pitchFamily="66" charset="0"/>
              </a:rPr>
              <a:t>/ shared reading</a:t>
            </a:r>
          </a:p>
          <a:p>
            <a:pPr marL="742950" lvl="1" indent="-285750">
              <a:buFont typeface="Arial" panose="020B0604020202020204" pitchFamily="34" charset="0"/>
              <a:buChar char="•"/>
              <a:defRPr/>
            </a:pPr>
            <a:r>
              <a:rPr lang="en-GB" dirty="0">
                <a:latin typeface="Comic Sans MS" panose="030F0702030302020204" pitchFamily="66" charset="0"/>
              </a:rPr>
              <a:t>Guided Readers – pitched at your child’s </a:t>
            </a:r>
            <a:r>
              <a:rPr lang="en-GB" b="1" dirty="0">
                <a:latin typeface="Comic Sans MS" panose="030F0702030302020204" pitchFamily="66" charset="0"/>
              </a:rPr>
              <a:t>individual </a:t>
            </a:r>
            <a:r>
              <a:rPr lang="en-GB" dirty="0">
                <a:latin typeface="Comic Sans MS" panose="030F0702030302020204" pitchFamily="66" charset="0"/>
              </a:rPr>
              <a:t>level</a:t>
            </a:r>
          </a:p>
          <a:p>
            <a:pPr marL="742950" lvl="1" indent="-285750">
              <a:buFont typeface="Arial" panose="020B0604020202020204" pitchFamily="34" charset="0"/>
              <a:buChar char="•"/>
              <a:defRPr/>
            </a:pPr>
            <a:r>
              <a:rPr lang="en-GB" dirty="0">
                <a:latin typeface="Comic Sans MS" panose="030F0702030302020204" pitchFamily="66" charset="0"/>
              </a:rPr>
              <a:t>Home readers should be pitched at the level of the individual, your child should be able to select books they are able to read independently</a:t>
            </a:r>
          </a:p>
          <a:p>
            <a:pPr marL="742950" lvl="1" indent="-285750">
              <a:buFont typeface="Arial" panose="020B0604020202020204" pitchFamily="34" charset="0"/>
              <a:buChar char="•"/>
              <a:defRPr/>
            </a:pPr>
            <a:r>
              <a:rPr lang="en-GB" dirty="0">
                <a:latin typeface="Comic Sans MS" panose="030F0702030302020204" pitchFamily="66" charset="0"/>
              </a:rPr>
              <a:t>Accelerated Reader Quizzes will be taken on texts, where available </a:t>
            </a:r>
          </a:p>
        </p:txBody>
      </p:sp>
      <p:sp>
        <p:nvSpPr>
          <p:cNvPr id="6" name="Rectangle 5"/>
          <p:cNvSpPr/>
          <p:nvPr/>
        </p:nvSpPr>
        <p:spPr>
          <a:xfrm>
            <a:off x="3645601" y="1794118"/>
            <a:ext cx="2971330" cy="769441"/>
          </a:xfrm>
          <a:prstGeom prst="rect">
            <a:avLst/>
          </a:prstGeom>
        </p:spPr>
        <p:txBody>
          <a:bodyPr wrap="square">
            <a:spAutoFit/>
          </a:bodyPr>
          <a:lstStyle/>
          <a:p>
            <a:r>
              <a:rPr lang="en-GB" altLang="en-US" sz="4400" b="1" kern="0" dirty="0">
                <a:latin typeface="Comic Sans MS"/>
              </a:rPr>
              <a:t>Reading</a:t>
            </a:r>
            <a:endParaRPr lang="en-GB" sz="4400" dirty="0"/>
          </a:p>
        </p:txBody>
      </p:sp>
    </p:spTree>
    <p:extLst>
      <p:ext uri="{BB962C8B-B14F-4D97-AF65-F5344CB8AC3E}">
        <p14:creationId xmlns:p14="http://schemas.microsoft.com/office/powerpoint/2010/main" val="896785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5" descr="powerpoint.jpg"/>
          <p:cNvPicPr>
            <a:picLocks noChangeAspect="1"/>
          </p:cNvPicPr>
          <p:nvPr/>
        </p:nvPicPr>
        <p:blipFill>
          <a:blip r:embed="rId3"/>
          <a:stretch>
            <a:fillRect/>
          </a:stretch>
        </p:blipFill>
        <p:spPr>
          <a:xfrm>
            <a:off x="1" y="-280"/>
            <a:ext cx="9701148" cy="6858281"/>
          </a:xfrm>
          <a:prstGeom prst="rect">
            <a:avLst/>
          </a:prstGeom>
        </p:spPr>
      </p:pic>
      <p:sp>
        <p:nvSpPr>
          <p:cNvPr id="6" name="Rectangle 2"/>
          <p:cNvSpPr txBox="1">
            <a:spLocks noChangeArrowheads="1"/>
          </p:cNvSpPr>
          <p:nvPr/>
        </p:nvSpPr>
        <p:spPr bwMode="auto">
          <a:xfrm>
            <a:off x="1957756" y="1635370"/>
            <a:ext cx="4911969" cy="967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ctr" rtl="0" eaLnBrk="0" fontAlgn="base" hangingPunct="0">
              <a:spcBef>
                <a:spcPct val="0"/>
              </a:spcBef>
              <a:spcAft>
                <a:spcPct val="0"/>
              </a:spcAft>
              <a:defRPr sz="44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omic Sans MS" pitchFamily="66" charset="0"/>
              </a:defRPr>
            </a:lvl2pPr>
            <a:lvl3pPr algn="ctr" rtl="0" eaLnBrk="0" fontAlgn="base" hangingPunct="0">
              <a:spcBef>
                <a:spcPct val="0"/>
              </a:spcBef>
              <a:spcAft>
                <a:spcPct val="0"/>
              </a:spcAft>
              <a:defRPr sz="4400">
                <a:solidFill>
                  <a:schemeClr val="tx1"/>
                </a:solidFill>
                <a:latin typeface="Comic Sans MS" pitchFamily="66" charset="0"/>
              </a:defRPr>
            </a:lvl3pPr>
            <a:lvl4pPr algn="ctr" rtl="0" eaLnBrk="0" fontAlgn="base" hangingPunct="0">
              <a:spcBef>
                <a:spcPct val="0"/>
              </a:spcBef>
              <a:spcAft>
                <a:spcPct val="0"/>
              </a:spcAft>
              <a:defRPr sz="4400">
                <a:solidFill>
                  <a:schemeClr val="tx1"/>
                </a:solidFill>
                <a:latin typeface="Comic Sans MS" pitchFamily="66" charset="0"/>
              </a:defRPr>
            </a:lvl4pPr>
            <a:lvl5pPr algn="ctr" rtl="0" eaLnBrk="0" fontAlgn="base" hangingPunct="0">
              <a:spcBef>
                <a:spcPct val="0"/>
              </a:spcBef>
              <a:spcAft>
                <a:spcPct val="0"/>
              </a:spcAft>
              <a:defRPr sz="4400">
                <a:solidFill>
                  <a:schemeClr val="tx1"/>
                </a:solidFill>
                <a:latin typeface="Comic Sans MS" pitchFamily="66" charset="0"/>
              </a:defRPr>
            </a:lvl5pPr>
            <a:lvl6pPr marL="457200" algn="ctr" rtl="0" fontAlgn="base">
              <a:spcBef>
                <a:spcPct val="0"/>
              </a:spcBef>
              <a:spcAft>
                <a:spcPct val="0"/>
              </a:spcAft>
              <a:defRPr sz="4400">
                <a:solidFill>
                  <a:schemeClr val="tx1"/>
                </a:solidFill>
                <a:latin typeface="Comic Sans MS" pitchFamily="66" charset="0"/>
              </a:defRPr>
            </a:lvl6pPr>
            <a:lvl7pPr marL="914400" algn="ctr" rtl="0" fontAlgn="base">
              <a:spcBef>
                <a:spcPct val="0"/>
              </a:spcBef>
              <a:spcAft>
                <a:spcPct val="0"/>
              </a:spcAft>
              <a:defRPr sz="4400">
                <a:solidFill>
                  <a:schemeClr val="tx1"/>
                </a:solidFill>
                <a:latin typeface="Comic Sans MS" pitchFamily="66" charset="0"/>
              </a:defRPr>
            </a:lvl7pPr>
            <a:lvl8pPr marL="1371600" algn="ctr" rtl="0" fontAlgn="base">
              <a:spcBef>
                <a:spcPct val="0"/>
              </a:spcBef>
              <a:spcAft>
                <a:spcPct val="0"/>
              </a:spcAft>
              <a:defRPr sz="4400">
                <a:solidFill>
                  <a:schemeClr val="tx1"/>
                </a:solidFill>
                <a:latin typeface="Comic Sans MS" pitchFamily="66" charset="0"/>
              </a:defRPr>
            </a:lvl8pPr>
            <a:lvl9pPr marL="1828800" algn="ctr" rtl="0" fontAlgn="base">
              <a:spcBef>
                <a:spcPct val="0"/>
              </a:spcBef>
              <a:spcAft>
                <a:spcPct val="0"/>
              </a:spcAft>
              <a:defRPr sz="4400">
                <a:solidFill>
                  <a:schemeClr val="tx1"/>
                </a:solidFill>
                <a:latin typeface="Comic Sans MS" pitchFamily="66" charset="0"/>
              </a:defRPr>
            </a:lvl9pPr>
          </a:lstStyle>
          <a:p>
            <a:pPr marL="0" marR="0" lvl="0" indent="0" defTabSz="914400" rtl="0" eaLnBrk="1" fontAlgn="base" latinLnBrk="0" hangingPunct="1">
              <a:lnSpc>
                <a:spcPct val="100000"/>
              </a:lnSpc>
              <a:spcBef>
                <a:spcPct val="0"/>
              </a:spcBef>
              <a:spcAft>
                <a:spcPct val="0"/>
              </a:spcAft>
              <a:buClrTx/>
              <a:buSzTx/>
              <a:buFontTx/>
              <a:buNone/>
              <a:tabLst/>
              <a:defRPr/>
            </a:pPr>
            <a:r>
              <a:rPr kumimoji="0" lang="en-GB" altLang="en-US" b="1" i="0" u="none" strike="noStrike" kern="0" cap="none" spc="0" normalizeH="0" baseline="0" noProof="0" dirty="0">
                <a:ln>
                  <a:noFill/>
                </a:ln>
                <a:effectLst/>
                <a:uLnTx/>
                <a:uFillTx/>
                <a:latin typeface="Comic Sans MS"/>
                <a:ea typeface="+mj-ea"/>
                <a:cs typeface="+mj-cs"/>
              </a:rPr>
              <a:t>Numeracy</a:t>
            </a:r>
          </a:p>
        </p:txBody>
      </p:sp>
      <p:sp>
        <p:nvSpPr>
          <p:cNvPr id="7" name="Rectangle 3"/>
          <p:cNvSpPr txBox="1">
            <a:spLocks noChangeArrowheads="1"/>
          </p:cNvSpPr>
          <p:nvPr/>
        </p:nvSpPr>
        <p:spPr bwMode="auto">
          <a:xfrm>
            <a:off x="685800" y="2473570"/>
            <a:ext cx="7696200" cy="30831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342900" marR="0" lvl="0" indent="-342900" algn="l" defTabSz="914400" rtl="0" eaLnBrk="1" fontAlgn="base" latinLnBrk="0" hangingPunct="1">
              <a:lnSpc>
                <a:spcPct val="80000"/>
              </a:lnSpc>
              <a:spcBef>
                <a:spcPct val="20000"/>
              </a:spcBef>
              <a:spcAft>
                <a:spcPct val="0"/>
              </a:spcAft>
              <a:buClrTx/>
              <a:buSzTx/>
              <a:buFontTx/>
              <a:buChar char="•"/>
              <a:tabLst/>
              <a:defRPr/>
            </a:pPr>
            <a:endParaRPr kumimoji="0" lang="en-GB" altLang="en-US" sz="1600" b="0" i="0" u="none" strike="noStrike" kern="0" cap="none" spc="0" normalizeH="0" baseline="0" noProof="0" dirty="0">
              <a:ln>
                <a:noFill/>
              </a:ln>
              <a:solidFill>
                <a:srgbClr val="000000"/>
              </a:solidFill>
              <a:effectLst/>
              <a:uLnTx/>
              <a:uFillTx/>
              <a:latin typeface="Comic Sans MS"/>
              <a:ea typeface="+mn-ea"/>
              <a:cs typeface="+mn-cs"/>
            </a:endParaRPr>
          </a:p>
          <a:p>
            <a:pPr marL="342900" marR="0" lvl="0" indent="-342900" algn="l" defTabSz="914400" rtl="0" eaLnBrk="1" fontAlgn="base" latinLnBrk="0" hangingPunct="1">
              <a:lnSpc>
                <a:spcPct val="80000"/>
              </a:lnSpc>
              <a:spcBef>
                <a:spcPct val="20000"/>
              </a:spcBef>
              <a:spcAft>
                <a:spcPct val="0"/>
              </a:spcAft>
              <a:buClrTx/>
              <a:buSzTx/>
              <a:buFontTx/>
              <a:buNone/>
              <a:tabLst/>
              <a:defRPr/>
            </a:pPr>
            <a:r>
              <a:rPr kumimoji="0" lang="en-GB" altLang="en-US" sz="2400" b="0" i="0" u="none" strike="noStrike" kern="0" cap="none" spc="0" normalizeH="0" baseline="0" noProof="0" dirty="0">
                <a:ln>
                  <a:noFill/>
                </a:ln>
                <a:solidFill>
                  <a:srgbClr val="000000"/>
                </a:solidFill>
                <a:effectLst/>
                <a:uLnTx/>
                <a:uFillTx/>
                <a:latin typeface="Comic Sans MS"/>
                <a:ea typeface="+mn-ea"/>
                <a:cs typeface="+mn-cs"/>
              </a:rPr>
              <a:t>• </a:t>
            </a:r>
            <a:r>
              <a:rPr kumimoji="0" lang="en-GB" altLang="en-US" sz="1800" b="0" i="0" u="none" strike="noStrike" kern="0" cap="none" spc="0" normalizeH="0" baseline="0" noProof="0" dirty="0">
                <a:ln>
                  <a:noFill/>
                </a:ln>
                <a:solidFill>
                  <a:srgbClr val="000000"/>
                </a:solidFill>
                <a:effectLst/>
                <a:uLnTx/>
                <a:uFillTx/>
                <a:latin typeface="Comic Sans MS"/>
                <a:ea typeface="+mn-ea"/>
                <a:cs typeface="+mn-cs"/>
              </a:rPr>
              <a:t>Processes in Mathematics </a:t>
            </a:r>
          </a:p>
          <a:p>
            <a:pPr marL="342900" marR="0" lvl="0" indent="-342900" algn="l" defTabSz="914400" rtl="0" eaLnBrk="1" fontAlgn="base" latinLnBrk="0" hangingPunct="1">
              <a:lnSpc>
                <a:spcPct val="80000"/>
              </a:lnSpc>
              <a:spcBef>
                <a:spcPct val="20000"/>
              </a:spcBef>
              <a:spcAft>
                <a:spcPct val="0"/>
              </a:spcAft>
              <a:buClrTx/>
              <a:buSzTx/>
              <a:buFontTx/>
              <a:buChar char="•"/>
              <a:tabLst/>
              <a:defRPr/>
            </a:pPr>
            <a:endParaRPr kumimoji="0" lang="en-GB" altLang="en-US" sz="1800" b="0" i="0" u="none" strike="noStrike" kern="0" cap="none" spc="0" normalizeH="0" baseline="0" noProof="0" dirty="0">
              <a:ln>
                <a:noFill/>
              </a:ln>
              <a:solidFill>
                <a:srgbClr val="000000"/>
              </a:solidFill>
              <a:effectLst/>
              <a:uLnTx/>
              <a:uFillTx/>
              <a:latin typeface="Comic Sans MS"/>
              <a:ea typeface="+mn-ea"/>
              <a:cs typeface="+mn-cs"/>
            </a:endParaRPr>
          </a:p>
          <a:p>
            <a:pPr marL="342900" marR="0" lvl="0" indent="-342900" algn="l" defTabSz="914400" rtl="0" eaLnBrk="1" fontAlgn="base" latinLnBrk="0" hangingPunct="1">
              <a:lnSpc>
                <a:spcPct val="80000"/>
              </a:lnSpc>
              <a:spcBef>
                <a:spcPct val="20000"/>
              </a:spcBef>
              <a:spcAft>
                <a:spcPct val="0"/>
              </a:spcAft>
              <a:buClrTx/>
              <a:buSzTx/>
              <a:buFontTx/>
              <a:buNone/>
              <a:tabLst/>
              <a:defRPr/>
            </a:pPr>
            <a:r>
              <a:rPr kumimoji="0" lang="en-GB" altLang="en-US" sz="1800" b="0" i="0" u="none" strike="noStrike" kern="0" cap="none" spc="0" normalizeH="0" baseline="0" noProof="0" dirty="0">
                <a:ln>
                  <a:noFill/>
                </a:ln>
                <a:solidFill>
                  <a:srgbClr val="000000"/>
                </a:solidFill>
                <a:effectLst/>
                <a:uLnTx/>
                <a:uFillTx/>
                <a:latin typeface="Comic Sans MS"/>
                <a:ea typeface="+mn-ea"/>
                <a:cs typeface="+mn-cs"/>
              </a:rPr>
              <a:t>• Number </a:t>
            </a:r>
          </a:p>
          <a:p>
            <a:pPr marL="342900" marR="0" lvl="0" indent="-342900" algn="l" defTabSz="914400" rtl="0" eaLnBrk="1" fontAlgn="base" latinLnBrk="0" hangingPunct="1">
              <a:lnSpc>
                <a:spcPct val="80000"/>
              </a:lnSpc>
              <a:spcBef>
                <a:spcPct val="20000"/>
              </a:spcBef>
              <a:spcAft>
                <a:spcPct val="0"/>
              </a:spcAft>
              <a:buClrTx/>
              <a:buSzTx/>
              <a:buFontTx/>
              <a:buChar char="•"/>
              <a:tabLst/>
              <a:defRPr/>
            </a:pPr>
            <a:endParaRPr kumimoji="0" lang="en-GB" altLang="en-US" sz="1800" b="0" i="0" u="none" strike="noStrike" kern="0" cap="none" spc="0" normalizeH="0" baseline="0" noProof="0" dirty="0">
              <a:ln>
                <a:noFill/>
              </a:ln>
              <a:solidFill>
                <a:srgbClr val="000000"/>
              </a:solidFill>
              <a:effectLst/>
              <a:uLnTx/>
              <a:uFillTx/>
              <a:latin typeface="Comic Sans MS"/>
              <a:ea typeface="+mn-ea"/>
              <a:cs typeface="+mn-cs"/>
            </a:endParaRPr>
          </a:p>
          <a:p>
            <a:pPr marL="342900" marR="0" lvl="0" indent="-342900" algn="l" defTabSz="914400" rtl="0" eaLnBrk="1" fontAlgn="base" latinLnBrk="0" hangingPunct="1">
              <a:lnSpc>
                <a:spcPct val="80000"/>
              </a:lnSpc>
              <a:spcBef>
                <a:spcPct val="20000"/>
              </a:spcBef>
              <a:spcAft>
                <a:spcPct val="0"/>
              </a:spcAft>
              <a:buClrTx/>
              <a:buSzTx/>
              <a:buFontTx/>
              <a:buNone/>
              <a:tabLst/>
              <a:defRPr/>
            </a:pPr>
            <a:r>
              <a:rPr kumimoji="0" lang="en-GB" altLang="en-US" sz="1800" b="0" i="0" u="none" strike="noStrike" kern="0" cap="none" spc="0" normalizeH="0" baseline="0" noProof="0" dirty="0">
                <a:ln>
                  <a:noFill/>
                </a:ln>
                <a:solidFill>
                  <a:srgbClr val="000000"/>
                </a:solidFill>
                <a:effectLst/>
                <a:uLnTx/>
                <a:uFillTx/>
                <a:latin typeface="Comic Sans MS"/>
                <a:ea typeface="+mn-ea"/>
                <a:cs typeface="+mn-cs"/>
              </a:rPr>
              <a:t>• Measures </a:t>
            </a:r>
          </a:p>
          <a:p>
            <a:pPr marL="342900" marR="0" lvl="0" indent="-342900" algn="l" defTabSz="914400" rtl="0" eaLnBrk="1" fontAlgn="base" latinLnBrk="0" hangingPunct="1">
              <a:lnSpc>
                <a:spcPct val="80000"/>
              </a:lnSpc>
              <a:spcBef>
                <a:spcPct val="20000"/>
              </a:spcBef>
              <a:spcAft>
                <a:spcPct val="0"/>
              </a:spcAft>
              <a:buClrTx/>
              <a:buSzTx/>
              <a:buFontTx/>
              <a:buChar char="•"/>
              <a:tabLst/>
              <a:defRPr/>
            </a:pPr>
            <a:endParaRPr kumimoji="0" lang="en-GB" altLang="en-US" sz="1800" b="0" i="0" u="none" strike="noStrike" kern="0" cap="none" spc="0" normalizeH="0" baseline="0" noProof="0" dirty="0">
              <a:ln>
                <a:noFill/>
              </a:ln>
              <a:solidFill>
                <a:srgbClr val="000000"/>
              </a:solidFill>
              <a:effectLst/>
              <a:uLnTx/>
              <a:uFillTx/>
              <a:latin typeface="Comic Sans MS"/>
              <a:ea typeface="+mn-ea"/>
              <a:cs typeface="+mn-cs"/>
            </a:endParaRPr>
          </a:p>
          <a:p>
            <a:pPr marL="342900" marR="0" lvl="0" indent="-342900" algn="l" defTabSz="914400" rtl="0" eaLnBrk="1" fontAlgn="base" latinLnBrk="0" hangingPunct="1">
              <a:lnSpc>
                <a:spcPct val="80000"/>
              </a:lnSpc>
              <a:spcBef>
                <a:spcPct val="20000"/>
              </a:spcBef>
              <a:spcAft>
                <a:spcPct val="0"/>
              </a:spcAft>
              <a:buClrTx/>
              <a:buSzTx/>
              <a:buFontTx/>
              <a:buNone/>
              <a:tabLst/>
              <a:defRPr/>
            </a:pPr>
            <a:r>
              <a:rPr kumimoji="0" lang="en-GB" altLang="en-US" sz="1800" b="0" i="0" u="none" strike="noStrike" kern="0" cap="none" spc="0" normalizeH="0" baseline="0" noProof="0" dirty="0">
                <a:ln>
                  <a:noFill/>
                </a:ln>
                <a:solidFill>
                  <a:srgbClr val="000000"/>
                </a:solidFill>
                <a:effectLst/>
                <a:uLnTx/>
                <a:uFillTx/>
                <a:latin typeface="Comic Sans MS"/>
                <a:ea typeface="+mn-ea"/>
                <a:cs typeface="+mn-cs"/>
              </a:rPr>
              <a:t>• Shape and Space </a:t>
            </a:r>
          </a:p>
          <a:p>
            <a:pPr marL="342900" marR="0" lvl="0" indent="-342900" algn="l" defTabSz="914400" rtl="0" eaLnBrk="1" fontAlgn="base" latinLnBrk="0" hangingPunct="1">
              <a:lnSpc>
                <a:spcPct val="80000"/>
              </a:lnSpc>
              <a:spcBef>
                <a:spcPct val="20000"/>
              </a:spcBef>
              <a:spcAft>
                <a:spcPct val="0"/>
              </a:spcAft>
              <a:buClrTx/>
              <a:buSzTx/>
              <a:buFontTx/>
              <a:buChar char="•"/>
              <a:tabLst/>
              <a:defRPr/>
            </a:pPr>
            <a:endParaRPr kumimoji="0" lang="en-GB" altLang="en-US" sz="1800" b="0" i="0" u="none" strike="noStrike" kern="0" cap="none" spc="0" normalizeH="0" baseline="0" noProof="0" dirty="0">
              <a:ln>
                <a:noFill/>
              </a:ln>
              <a:solidFill>
                <a:srgbClr val="000000"/>
              </a:solidFill>
              <a:effectLst/>
              <a:uLnTx/>
              <a:uFillTx/>
              <a:latin typeface="Comic Sans MS"/>
              <a:ea typeface="+mn-ea"/>
              <a:cs typeface="+mn-cs"/>
            </a:endParaRPr>
          </a:p>
          <a:p>
            <a:pPr marL="342900" marR="0" lvl="0" indent="-342900" algn="l" defTabSz="914400" rtl="0" eaLnBrk="1" fontAlgn="base" latinLnBrk="0" hangingPunct="1">
              <a:lnSpc>
                <a:spcPct val="80000"/>
              </a:lnSpc>
              <a:spcBef>
                <a:spcPct val="20000"/>
              </a:spcBef>
              <a:spcAft>
                <a:spcPct val="0"/>
              </a:spcAft>
              <a:buClrTx/>
              <a:buSzTx/>
              <a:buFontTx/>
              <a:buNone/>
              <a:tabLst/>
              <a:defRPr/>
            </a:pPr>
            <a:r>
              <a:rPr kumimoji="0" lang="en-GB" altLang="en-US" sz="1800" b="0" i="0" u="none" strike="noStrike" kern="0" cap="none" spc="0" normalizeH="0" baseline="0" noProof="0" dirty="0">
                <a:ln>
                  <a:noFill/>
                </a:ln>
                <a:solidFill>
                  <a:srgbClr val="000000"/>
                </a:solidFill>
                <a:effectLst/>
                <a:uLnTx/>
                <a:uFillTx/>
                <a:latin typeface="Comic Sans MS"/>
                <a:ea typeface="+mn-ea"/>
                <a:cs typeface="+mn-cs"/>
              </a:rPr>
              <a:t>• Handling Data </a:t>
            </a:r>
          </a:p>
          <a:p>
            <a:pPr marL="342900" marR="0" lvl="0" indent="-342900" algn="l" defTabSz="914400" rtl="0" eaLnBrk="1" fontAlgn="base" latinLnBrk="0" hangingPunct="1">
              <a:lnSpc>
                <a:spcPct val="80000"/>
              </a:lnSpc>
              <a:spcBef>
                <a:spcPct val="20000"/>
              </a:spcBef>
              <a:spcAft>
                <a:spcPct val="0"/>
              </a:spcAft>
              <a:buClrTx/>
              <a:buSzTx/>
              <a:buFontTx/>
              <a:buChar char="•"/>
              <a:tabLst/>
              <a:defRPr/>
            </a:pPr>
            <a:endParaRPr kumimoji="0" lang="en-GB" altLang="en-US" sz="2400" b="1" i="0" u="none" strike="noStrike" kern="0" cap="none" spc="0" normalizeH="0" baseline="0" noProof="0" dirty="0">
              <a:ln>
                <a:noFill/>
              </a:ln>
              <a:solidFill>
                <a:srgbClr val="FF66CC"/>
              </a:solidFill>
              <a:effectLst/>
              <a:uLnTx/>
              <a:uFillTx/>
              <a:latin typeface="Comic Sans MS"/>
              <a:ea typeface="+mn-ea"/>
              <a:cs typeface="+mn-cs"/>
            </a:endParaRPr>
          </a:p>
        </p:txBody>
      </p:sp>
    </p:spTree>
    <p:extLst>
      <p:ext uri="{BB962C8B-B14F-4D97-AF65-F5344CB8AC3E}">
        <p14:creationId xmlns:p14="http://schemas.microsoft.com/office/powerpoint/2010/main" val="13239984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powerpoint.jpg"/>
          <p:cNvPicPr>
            <a:picLocks noChangeAspect="1"/>
          </p:cNvPicPr>
          <p:nvPr/>
        </p:nvPicPr>
        <p:blipFill>
          <a:blip r:embed="rId3"/>
          <a:stretch>
            <a:fillRect/>
          </a:stretch>
        </p:blipFill>
        <p:spPr>
          <a:xfrm>
            <a:off x="26581" y="1"/>
            <a:ext cx="9542585" cy="7121909"/>
          </a:xfrm>
          <a:prstGeom prst="rect">
            <a:avLst/>
          </a:prstGeom>
        </p:spPr>
      </p:pic>
      <p:sp>
        <p:nvSpPr>
          <p:cNvPr id="8" name="Title 1"/>
          <p:cNvSpPr txBox="1">
            <a:spLocks/>
          </p:cNvSpPr>
          <p:nvPr/>
        </p:nvSpPr>
        <p:spPr bwMode="auto">
          <a:xfrm>
            <a:off x="957874" y="1571625"/>
            <a:ext cx="68707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ctr" rtl="0" eaLnBrk="0" fontAlgn="base" hangingPunct="0">
              <a:spcBef>
                <a:spcPct val="0"/>
              </a:spcBef>
              <a:spcAft>
                <a:spcPct val="0"/>
              </a:spcAft>
              <a:defRPr sz="44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omic Sans MS" pitchFamily="66" charset="0"/>
              </a:defRPr>
            </a:lvl2pPr>
            <a:lvl3pPr algn="ctr" rtl="0" eaLnBrk="0" fontAlgn="base" hangingPunct="0">
              <a:spcBef>
                <a:spcPct val="0"/>
              </a:spcBef>
              <a:spcAft>
                <a:spcPct val="0"/>
              </a:spcAft>
              <a:defRPr sz="4400">
                <a:solidFill>
                  <a:schemeClr val="tx1"/>
                </a:solidFill>
                <a:latin typeface="Comic Sans MS" pitchFamily="66" charset="0"/>
              </a:defRPr>
            </a:lvl3pPr>
            <a:lvl4pPr algn="ctr" rtl="0" eaLnBrk="0" fontAlgn="base" hangingPunct="0">
              <a:spcBef>
                <a:spcPct val="0"/>
              </a:spcBef>
              <a:spcAft>
                <a:spcPct val="0"/>
              </a:spcAft>
              <a:defRPr sz="4400">
                <a:solidFill>
                  <a:schemeClr val="tx1"/>
                </a:solidFill>
                <a:latin typeface="Comic Sans MS" pitchFamily="66" charset="0"/>
              </a:defRPr>
            </a:lvl4pPr>
            <a:lvl5pPr algn="ctr" rtl="0" eaLnBrk="0" fontAlgn="base" hangingPunct="0">
              <a:spcBef>
                <a:spcPct val="0"/>
              </a:spcBef>
              <a:spcAft>
                <a:spcPct val="0"/>
              </a:spcAft>
              <a:defRPr sz="4400">
                <a:solidFill>
                  <a:schemeClr val="tx1"/>
                </a:solidFill>
                <a:latin typeface="Comic Sans MS" pitchFamily="66" charset="0"/>
              </a:defRPr>
            </a:lvl5pPr>
            <a:lvl6pPr marL="457200" algn="ctr" rtl="0" fontAlgn="base">
              <a:spcBef>
                <a:spcPct val="0"/>
              </a:spcBef>
              <a:spcAft>
                <a:spcPct val="0"/>
              </a:spcAft>
              <a:defRPr sz="4400">
                <a:solidFill>
                  <a:schemeClr val="tx1"/>
                </a:solidFill>
                <a:latin typeface="Comic Sans MS" pitchFamily="66" charset="0"/>
              </a:defRPr>
            </a:lvl6pPr>
            <a:lvl7pPr marL="914400" algn="ctr" rtl="0" fontAlgn="base">
              <a:spcBef>
                <a:spcPct val="0"/>
              </a:spcBef>
              <a:spcAft>
                <a:spcPct val="0"/>
              </a:spcAft>
              <a:defRPr sz="4400">
                <a:solidFill>
                  <a:schemeClr val="tx1"/>
                </a:solidFill>
                <a:latin typeface="Comic Sans MS" pitchFamily="66" charset="0"/>
              </a:defRPr>
            </a:lvl7pPr>
            <a:lvl8pPr marL="1371600" algn="ctr" rtl="0" fontAlgn="base">
              <a:spcBef>
                <a:spcPct val="0"/>
              </a:spcBef>
              <a:spcAft>
                <a:spcPct val="0"/>
              </a:spcAft>
              <a:defRPr sz="4400">
                <a:solidFill>
                  <a:schemeClr val="tx1"/>
                </a:solidFill>
                <a:latin typeface="Comic Sans MS" pitchFamily="66" charset="0"/>
              </a:defRPr>
            </a:lvl8pPr>
            <a:lvl9pPr marL="1828800" algn="ctr" rtl="0" fontAlgn="base">
              <a:spcBef>
                <a:spcPct val="0"/>
              </a:spcBef>
              <a:spcAft>
                <a:spcPct val="0"/>
              </a:spcAft>
              <a:defRPr sz="4400">
                <a:solidFill>
                  <a:schemeClr val="tx1"/>
                </a:solidFill>
                <a:latin typeface="Comic Sans MS" pitchFamily="66"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GB" b="1" dirty="0">
                <a:latin typeface="Comic Sans MS"/>
                <a:cs typeface="Arial" charset="0"/>
              </a:rPr>
              <a:t>Focus</a:t>
            </a:r>
            <a:r>
              <a:rPr kumimoji="0" lang="en-GB" sz="4400" b="1" i="0" u="none" strike="noStrike" kern="1200" cap="none" spc="0" normalizeH="0" baseline="0" noProof="0" dirty="0">
                <a:ln>
                  <a:noFill/>
                </a:ln>
                <a:solidFill>
                  <a:srgbClr val="7030A0"/>
                </a:solidFill>
                <a:effectLst>
                  <a:outerShdw blurRad="38100" dist="38100" dir="2700000" algn="tl">
                    <a:srgbClr val="FFFFFF"/>
                  </a:outerShdw>
                </a:effectLst>
                <a:uLnTx/>
                <a:uFillTx/>
                <a:latin typeface="Comic Sans MS"/>
                <a:ea typeface="+mj-ea"/>
                <a:cs typeface="Arial" charset="0"/>
              </a:rPr>
              <a:t> </a:t>
            </a:r>
            <a:r>
              <a:rPr kumimoji="0" lang="en-GB" sz="4400" b="1" i="0" u="none" strike="noStrike" kern="1200" cap="none" spc="0" normalizeH="0" baseline="0" noProof="0" dirty="0">
                <a:ln>
                  <a:noFill/>
                </a:ln>
                <a:solidFill>
                  <a:srgbClr val="000000"/>
                </a:solidFill>
                <a:effectLst>
                  <a:outerShdw blurRad="38100" dist="38100" dir="2700000" algn="tl">
                    <a:srgbClr val="FFFFFF"/>
                  </a:outerShdw>
                </a:effectLst>
                <a:uLnTx/>
                <a:uFillTx/>
                <a:latin typeface="Comic Sans MS"/>
                <a:ea typeface="+mj-ea"/>
                <a:cs typeface="Arial" charset="0"/>
              </a:rPr>
              <a:t/>
            </a:r>
            <a:br>
              <a:rPr kumimoji="0" lang="en-GB" sz="4400" b="1" i="0" u="none" strike="noStrike" kern="1200" cap="none" spc="0" normalizeH="0" baseline="0" noProof="0" dirty="0">
                <a:ln>
                  <a:noFill/>
                </a:ln>
                <a:solidFill>
                  <a:srgbClr val="000000"/>
                </a:solidFill>
                <a:effectLst>
                  <a:outerShdw blurRad="38100" dist="38100" dir="2700000" algn="tl">
                    <a:srgbClr val="FFFFFF"/>
                  </a:outerShdw>
                </a:effectLst>
                <a:uLnTx/>
                <a:uFillTx/>
                <a:latin typeface="Comic Sans MS"/>
                <a:ea typeface="+mj-ea"/>
                <a:cs typeface="Arial" charset="0"/>
              </a:rPr>
            </a:br>
            <a:endParaRPr kumimoji="0" lang="en-GB" sz="4400" b="0" i="0" u="none" strike="noStrike" kern="0" cap="none" spc="0" normalizeH="0" baseline="0" noProof="0" dirty="0">
              <a:ln>
                <a:noFill/>
              </a:ln>
              <a:solidFill>
                <a:srgbClr val="000000"/>
              </a:solidFill>
              <a:effectLst/>
              <a:uLnTx/>
              <a:uFillTx/>
              <a:latin typeface="Comic Sans MS"/>
              <a:ea typeface="+mj-ea"/>
              <a:cs typeface="+mj-cs"/>
            </a:endParaRPr>
          </a:p>
        </p:txBody>
      </p:sp>
      <p:sp>
        <p:nvSpPr>
          <p:cNvPr id="9" name="Content Placeholder 2"/>
          <p:cNvSpPr txBox="1">
            <a:spLocks/>
          </p:cNvSpPr>
          <p:nvPr/>
        </p:nvSpPr>
        <p:spPr bwMode="auto">
          <a:xfrm>
            <a:off x="1100879" y="2573080"/>
            <a:ext cx="7696200" cy="3024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defTabSz="914400">
              <a:buSzPct val="70000"/>
              <a:defRPr/>
            </a:pPr>
            <a:r>
              <a:rPr lang="en-GB" sz="1800" kern="0" dirty="0">
                <a:solidFill>
                  <a:srgbClr val="000000"/>
                </a:solidFill>
                <a:latin typeface="Comic Sans MS"/>
              </a:rPr>
              <a:t>Independent, group and paired activities </a:t>
            </a:r>
          </a:p>
          <a:p>
            <a:pPr defTabSz="914400">
              <a:buSzPct val="70000"/>
              <a:defRPr/>
            </a:pPr>
            <a:r>
              <a:rPr lang="en-GB" sz="1800" kern="0" dirty="0">
                <a:solidFill>
                  <a:srgbClr val="000000"/>
                </a:solidFill>
                <a:latin typeface="Comic Sans MS"/>
              </a:rPr>
              <a:t>Practical work and interactive whiteboard  </a:t>
            </a:r>
          </a:p>
          <a:p>
            <a:pPr defTabSz="914400">
              <a:defRPr/>
            </a:pPr>
            <a:r>
              <a:rPr kumimoji="0" lang="en-GB" sz="1800" b="0" i="0" u="none" strike="noStrike" kern="0" cap="none" spc="0" normalizeH="0" baseline="0" noProof="0" dirty="0">
                <a:ln>
                  <a:noFill/>
                </a:ln>
                <a:solidFill>
                  <a:srgbClr val="000000"/>
                </a:solidFill>
                <a:effectLst/>
                <a:uLnTx/>
                <a:uFillTx/>
                <a:latin typeface="Comic Sans MS"/>
                <a:ea typeface="+mn-ea"/>
              </a:rPr>
              <a:t>Times tables</a:t>
            </a:r>
          </a:p>
          <a:p>
            <a:pPr defTabSz="914400">
              <a:defRPr/>
            </a:pPr>
            <a:r>
              <a:rPr lang="en-GB" sz="1800" kern="0" dirty="0">
                <a:solidFill>
                  <a:srgbClr val="000000"/>
                </a:solidFill>
                <a:latin typeface="Comic Sans MS"/>
              </a:rPr>
              <a:t>Four operations</a:t>
            </a:r>
            <a:endParaRPr kumimoji="0" lang="en-GB" sz="1800" b="0" i="0" u="none" strike="noStrike" kern="0" cap="none" spc="0" normalizeH="0" baseline="0" noProof="0" dirty="0">
              <a:ln>
                <a:noFill/>
              </a:ln>
              <a:solidFill>
                <a:srgbClr val="000000"/>
              </a:solidFill>
              <a:effectLst/>
              <a:uLnTx/>
              <a:uFillTx/>
              <a:latin typeface="Comic Sans MS"/>
              <a:ea typeface="+mn-ea"/>
            </a:endParaRPr>
          </a:p>
          <a:p>
            <a:pPr defTabSz="914400">
              <a:defRPr/>
            </a:pPr>
            <a:r>
              <a:rPr lang="en-GB" sz="1800" dirty="0">
                <a:latin typeface="Comic Sans MS" panose="030F0702030302020204" pitchFamily="66" charset="0"/>
              </a:rPr>
              <a:t>Star Maths and Freckle</a:t>
            </a:r>
          </a:p>
          <a:p>
            <a:pPr defTabSz="914400">
              <a:defRPr/>
            </a:pPr>
            <a:r>
              <a:rPr lang="en-GB" sz="1800" kern="0" dirty="0">
                <a:solidFill>
                  <a:srgbClr val="000000"/>
                </a:solidFill>
                <a:latin typeface="Comic Sans MS"/>
              </a:rPr>
              <a:t>Problem solving strategies for example Bar Modelling/Inverse Operations</a:t>
            </a:r>
          </a:p>
          <a:p>
            <a:pPr defTabSz="914400">
              <a:defRPr/>
            </a:pPr>
            <a:r>
              <a:rPr lang="en-GB" sz="1800" kern="0" dirty="0">
                <a:solidFill>
                  <a:srgbClr val="000000"/>
                </a:solidFill>
                <a:latin typeface="Comic Sans MS"/>
              </a:rPr>
              <a:t>Four Square</a:t>
            </a:r>
          </a:p>
          <a:p>
            <a:pPr defTabSz="914400">
              <a:defRPr/>
            </a:pPr>
            <a:endParaRPr kumimoji="0" lang="en-GB" sz="1800" b="0" i="0" u="none" strike="noStrike" kern="0" cap="none" spc="0" normalizeH="0" baseline="0" noProof="0" dirty="0">
              <a:ln>
                <a:noFill/>
              </a:ln>
              <a:solidFill>
                <a:srgbClr val="000000"/>
              </a:solidFill>
              <a:effectLst/>
              <a:uLnTx/>
              <a:uFillTx/>
              <a:latin typeface="Comic Sans MS"/>
              <a:ea typeface="+mn-ea"/>
            </a:endParaRPr>
          </a:p>
        </p:txBody>
      </p:sp>
    </p:spTree>
    <p:extLst>
      <p:ext uri="{BB962C8B-B14F-4D97-AF65-F5344CB8AC3E}">
        <p14:creationId xmlns:p14="http://schemas.microsoft.com/office/powerpoint/2010/main" val="39859443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powerpoint.jpg"/>
          <p:cNvPicPr>
            <a:picLocks noGrp="1" noChangeAspect="1"/>
          </p:cNvPicPr>
          <p:nvPr>
            <p:ph idx="1"/>
          </p:nvPr>
        </p:nvPicPr>
        <p:blipFill>
          <a:blip r:embed="rId3"/>
          <a:stretch>
            <a:fillRect/>
          </a:stretch>
        </p:blipFill>
        <p:spPr>
          <a:xfrm>
            <a:off x="1" y="0"/>
            <a:ext cx="9143999" cy="6858000"/>
          </a:xfrm>
        </p:spPr>
      </p:pic>
      <p:sp>
        <p:nvSpPr>
          <p:cNvPr id="8" name="Title 7"/>
          <p:cNvSpPr>
            <a:spLocks noGrp="1"/>
          </p:cNvSpPr>
          <p:nvPr>
            <p:ph type="title"/>
          </p:nvPr>
        </p:nvSpPr>
        <p:spPr>
          <a:xfrm>
            <a:off x="2486241" y="2020782"/>
            <a:ext cx="5227970" cy="715881"/>
          </a:xfrm>
        </p:spPr>
        <p:txBody>
          <a:bodyPr>
            <a:noAutofit/>
          </a:bodyPr>
          <a:lstStyle/>
          <a:p>
            <a:pPr algn="l"/>
            <a:r>
              <a:rPr lang="en-US" b="1" dirty="0">
                <a:latin typeface="Comic Sans MS" panose="030F0702030302020204" pitchFamily="66" charset="0"/>
              </a:rPr>
              <a:t>Problem-solving</a:t>
            </a:r>
            <a:endParaRPr lang="en-US" b="1" dirty="0">
              <a:latin typeface="Comic Sans MS" panose="030F0702030302020204" pitchFamily="66" charset="0"/>
              <a:cs typeface="Trajan Pro"/>
            </a:endParaRPr>
          </a:p>
        </p:txBody>
      </p:sp>
      <p:sp>
        <p:nvSpPr>
          <p:cNvPr id="9" name="TextBox 8"/>
          <p:cNvSpPr txBox="1"/>
          <p:nvPr/>
        </p:nvSpPr>
        <p:spPr>
          <a:xfrm>
            <a:off x="189186" y="2719625"/>
            <a:ext cx="8375340" cy="3208571"/>
          </a:xfrm>
          <a:prstGeom prst="rect">
            <a:avLst/>
          </a:prstGeom>
          <a:noFill/>
        </p:spPr>
        <p:txBody>
          <a:bodyPr wrap="square" rtlCol="0">
            <a:spAutoFit/>
          </a:bodyPr>
          <a:lstStyle/>
          <a:p>
            <a:pPr marL="214313" indent="-214313">
              <a:buFont typeface="Arial" panose="020B0604020202020204" pitchFamily="34" charset="0"/>
              <a:buChar char="•"/>
              <a:defRPr/>
            </a:pPr>
            <a:r>
              <a:rPr lang="en-GB" dirty="0">
                <a:latin typeface="Comic Sans MS" panose="030F0702030302020204" pitchFamily="66" charset="0"/>
              </a:rPr>
              <a:t>An important part of Numeracy is equipping children with the strategies they need to solve problems</a:t>
            </a:r>
          </a:p>
          <a:p>
            <a:pPr>
              <a:defRPr/>
            </a:pPr>
            <a:endParaRPr lang="en-US" dirty="0">
              <a:latin typeface="Comic Sans MS" panose="030F0702030302020204" pitchFamily="66" charset="0"/>
            </a:endParaRPr>
          </a:p>
          <a:p>
            <a:pPr marL="214313" indent="-214313">
              <a:buFont typeface="Arial" panose="020B0604020202020204" pitchFamily="34" charset="0"/>
              <a:buChar char="•"/>
              <a:defRPr/>
            </a:pPr>
            <a:r>
              <a:rPr lang="en-US" dirty="0">
                <a:latin typeface="Comic Sans MS" panose="030F0702030302020204" pitchFamily="66" charset="0"/>
              </a:rPr>
              <a:t>We are also looking at specific strategies for solving problems such as:</a:t>
            </a:r>
          </a:p>
          <a:p>
            <a:pPr lvl="1">
              <a:defRPr/>
            </a:pPr>
            <a:r>
              <a:rPr lang="en-US" b="1" dirty="0">
                <a:latin typeface="Comic Sans MS" panose="030F0702030302020204" pitchFamily="66" charset="0"/>
              </a:rPr>
              <a:t>Make an organised list</a:t>
            </a:r>
            <a:r>
              <a:rPr lang="en-US" dirty="0">
                <a:latin typeface="Comic Sans MS" panose="030F0702030302020204" pitchFamily="66" charset="0"/>
              </a:rPr>
              <a:t> 	</a:t>
            </a:r>
            <a:r>
              <a:rPr lang="en-US" b="1" dirty="0">
                <a:latin typeface="Comic Sans MS" panose="030F0702030302020204" pitchFamily="66" charset="0"/>
              </a:rPr>
              <a:t>Make a table</a:t>
            </a:r>
            <a:r>
              <a:rPr lang="en-US" dirty="0">
                <a:latin typeface="Comic Sans MS" panose="030F0702030302020204" pitchFamily="66" charset="0"/>
              </a:rPr>
              <a:t> 		</a:t>
            </a:r>
            <a:r>
              <a:rPr lang="en-US" b="1" dirty="0">
                <a:latin typeface="Comic Sans MS" panose="030F0702030302020204" pitchFamily="66" charset="0"/>
              </a:rPr>
              <a:t>Make the problem simpler					Bar Modelling</a:t>
            </a:r>
            <a:endParaRPr lang="en-GB" b="1" dirty="0">
              <a:latin typeface="Comic Sans MS" panose="030F0702030302020204" pitchFamily="66" charset="0"/>
            </a:endParaRPr>
          </a:p>
          <a:p>
            <a:pPr marL="557213" lvl="1" indent="-214313">
              <a:buFont typeface="Arial" panose="020B0604020202020204" pitchFamily="34" charset="0"/>
              <a:buChar char="•"/>
              <a:defRPr/>
            </a:pPr>
            <a:endParaRPr lang="en-GB" sz="1350" dirty="0"/>
          </a:p>
          <a:p>
            <a:pPr marL="557213" lvl="1" indent="-214313">
              <a:buFont typeface="Arial" panose="020B0604020202020204" pitchFamily="34" charset="0"/>
              <a:buChar char="•"/>
              <a:defRPr/>
            </a:pPr>
            <a:endParaRPr lang="en-GB" sz="1350" dirty="0"/>
          </a:p>
          <a:p>
            <a:pPr marL="557213" lvl="1" indent="-214313">
              <a:buFont typeface="Arial" panose="020B0604020202020204" pitchFamily="34" charset="0"/>
              <a:buChar char="•"/>
              <a:defRPr/>
            </a:pPr>
            <a:endParaRPr lang="en-GB" sz="1350" dirty="0"/>
          </a:p>
          <a:p>
            <a:pPr marL="557213" lvl="1" indent="-214313">
              <a:buFont typeface="Arial" panose="020B0604020202020204" pitchFamily="34" charset="0"/>
              <a:buChar char="•"/>
              <a:defRPr/>
            </a:pPr>
            <a:endParaRPr lang="en-GB" sz="1350" dirty="0"/>
          </a:p>
          <a:p>
            <a:pPr marL="557213" lvl="1" indent="-214313">
              <a:buFont typeface="Arial" panose="020B0604020202020204" pitchFamily="34" charset="0"/>
              <a:buChar char="•"/>
              <a:defRPr/>
            </a:pPr>
            <a:endParaRPr lang="en-GB" sz="1350" dirty="0"/>
          </a:p>
          <a:p>
            <a:pPr marL="557213" lvl="1" indent="-214313">
              <a:buFont typeface="Arial" panose="020B0604020202020204" pitchFamily="34" charset="0"/>
              <a:buChar char="•"/>
              <a:defRPr/>
            </a:pPr>
            <a:endParaRPr lang="en-GB" sz="1350" dirty="0"/>
          </a:p>
          <a:p>
            <a:pPr marL="557213" lvl="1" indent="-214313">
              <a:buFont typeface="Arial" panose="020B0604020202020204" pitchFamily="34" charset="0"/>
              <a:buChar char="•"/>
              <a:defRPr/>
            </a:pPr>
            <a:endParaRPr lang="en-GB" sz="1350" dirty="0"/>
          </a:p>
        </p:txBody>
      </p:sp>
      <p:pic>
        <p:nvPicPr>
          <p:cNvPr id="3" name="Picture 2"/>
          <p:cNvPicPr>
            <a:picLocks noChangeAspect="1"/>
          </p:cNvPicPr>
          <p:nvPr/>
        </p:nvPicPr>
        <p:blipFill rotWithShape="1">
          <a:blip r:embed="rId4"/>
          <a:srcRect t="9988" b="68436"/>
          <a:stretch/>
        </p:blipFill>
        <p:spPr>
          <a:xfrm>
            <a:off x="3099301" y="4694865"/>
            <a:ext cx="2318657" cy="715583"/>
          </a:xfrm>
          <a:prstGeom prst="rect">
            <a:avLst/>
          </a:prstGeom>
          <a:solidFill>
            <a:srgbClr val="FFFF00">
              <a:alpha val="6000"/>
            </a:srgbClr>
          </a:solidFill>
          <a:ln>
            <a:solidFill>
              <a:schemeClr val="tx1"/>
            </a:solidFill>
          </a:ln>
        </p:spPr>
      </p:pic>
    </p:spTree>
    <p:extLst>
      <p:ext uri="{BB962C8B-B14F-4D97-AF65-F5344CB8AC3E}">
        <p14:creationId xmlns:p14="http://schemas.microsoft.com/office/powerpoint/2010/main" val="11666746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BDC05C89-40AA-2B90-4D7A-4AFEE534B0F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6087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499750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5" descr="powerpoint.jpg"/>
          <p:cNvPicPr>
            <a:picLocks noChangeAspect="1"/>
          </p:cNvPicPr>
          <p:nvPr/>
        </p:nvPicPr>
        <p:blipFill>
          <a:blip r:embed="rId3"/>
          <a:stretch>
            <a:fillRect/>
          </a:stretch>
        </p:blipFill>
        <p:spPr>
          <a:xfrm>
            <a:off x="1" y="-280"/>
            <a:ext cx="9701148" cy="6858281"/>
          </a:xfrm>
          <a:prstGeom prst="rect">
            <a:avLst/>
          </a:prstGeom>
        </p:spPr>
      </p:pic>
      <p:sp>
        <p:nvSpPr>
          <p:cNvPr id="5" name="Rectangle 2"/>
          <p:cNvSpPr txBox="1">
            <a:spLocks noChangeArrowheads="1"/>
          </p:cNvSpPr>
          <p:nvPr/>
        </p:nvSpPr>
        <p:spPr bwMode="auto">
          <a:xfrm>
            <a:off x="1905793" y="1538651"/>
            <a:ext cx="5345723" cy="10492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ctr" rtl="0" eaLnBrk="0" fontAlgn="base" hangingPunct="0">
              <a:spcBef>
                <a:spcPct val="0"/>
              </a:spcBef>
              <a:spcAft>
                <a:spcPct val="0"/>
              </a:spcAft>
              <a:defRPr sz="44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omic Sans MS" pitchFamily="66" charset="0"/>
              </a:defRPr>
            </a:lvl2pPr>
            <a:lvl3pPr algn="ctr" rtl="0" eaLnBrk="0" fontAlgn="base" hangingPunct="0">
              <a:spcBef>
                <a:spcPct val="0"/>
              </a:spcBef>
              <a:spcAft>
                <a:spcPct val="0"/>
              </a:spcAft>
              <a:defRPr sz="4400">
                <a:solidFill>
                  <a:schemeClr val="tx1"/>
                </a:solidFill>
                <a:latin typeface="Comic Sans MS" pitchFamily="66" charset="0"/>
              </a:defRPr>
            </a:lvl3pPr>
            <a:lvl4pPr algn="ctr" rtl="0" eaLnBrk="0" fontAlgn="base" hangingPunct="0">
              <a:spcBef>
                <a:spcPct val="0"/>
              </a:spcBef>
              <a:spcAft>
                <a:spcPct val="0"/>
              </a:spcAft>
              <a:defRPr sz="4400">
                <a:solidFill>
                  <a:schemeClr val="tx1"/>
                </a:solidFill>
                <a:latin typeface="Comic Sans MS" pitchFamily="66" charset="0"/>
              </a:defRPr>
            </a:lvl4pPr>
            <a:lvl5pPr algn="ctr" rtl="0" eaLnBrk="0" fontAlgn="base" hangingPunct="0">
              <a:spcBef>
                <a:spcPct val="0"/>
              </a:spcBef>
              <a:spcAft>
                <a:spcPct val="0"/>
              </a:spcAft>
              <a:defRPr sz="4400">
                <a:solidFill>
                  <a:schemeClr val="tx1"/>
                </a:solidFill>
                <a:latin typeface="Comic Sans MS" pitchFamily="66" charset="0"/>
              </a:defRPr>
            </a:lvl5pPr>
            <a:lvl6pPr marL="457200" algn="ctr" rtl="0" fontAlgn="base">
              <a:spcBef>
                <a:spcPct val="0"/>
              </a:spcBef>
              <a:spcAft>
                <a:spcPct val="0"/>
              </a:spcAft>
              <a:defRPr sz="4400">
                <a:solidFill>
                  <a:schemeClr val="tx1"/>
                </a:solidFill>
                <a:latin typeface="Comic Sans MS" pitchFamily="66" charset="0"/>
              </a:defRPr>
            </a:lvl6pPr>
            <a:lvl7pPr marL="914400" algn="ctr" rtl="0" fontAlgn="base">
              <a:spcBef>
                <a:spcPct val="0"/>
              </a:spcBef>
              <a:spcAft>
                <a:spcPct val="0"/>
              </a:spcAft>
              <a:defRPr sz="4400">
                <a:solidFill>
                  <a:schemeClr val="tx1"/>
                </a:solidFill>
                <a:latin typeface="Comic Sans MS" pitchFamily="66" charset="0"/>
              </a:defRPr>
            </a:lvl7pPr>
            <a:lvl8pPr marL="1371600" algn="ctr" rtl="0" fontAlgn="base">
              <a:spcBef>
                <a:spcPct val="0"/>
              </a:spcBef>
              <a:spcAft>
                <a:spcPct val="0"/>
              </a:spcAft>
              <a:defRPr sz="4400">
                <a:solidFill>
                  <a:schemeClr val="tx1"/>
                </a:solidFill>
                <a:latin typeface="Comic Sans MS" pitchFamily="66" charset="0"/>
              </a:defRPr>
            </a:lvl8pPr>
            <a:lvl9pPr marL="1828800" algn="ctr" rtl="0" fontAlgn="base">
              <a:spcBef>
                <a:spcPct val="0"/>
              </a:spcBef>
              <a:spcAft>
                <a:spcPct val="0"/>
              </a:spcAft>
              <a:defRPr sz="4400">
                <a:solidFill>
                  <a:schemeClr val="tx1"/>
                </a:solidFill>
                <a:latin typeface="Comic Sans MS" pitchFamily="66"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altLang="en-US" sz="4800" b="1" i="0" u="none" strike="noStrike" kern="0" cap="none" spc="0" normalizeH="0" baseline="0" noProof="0" dirty="0">
                <a:ln>
                  <a:noFill/>
                </a:ln>
                <a:effectLst/>
                <a:uLnTx/>
                <a:uFillTx/>
                <a:latin typeface="Comic Sans MS"/>
                <a:ea typeface="+mj-ea"/>
                <a:cs typeface="+mj-cs"/>
              </a:rPr>
              <a:t>Religion</a:t>
            </a:r>
          </a:p>
        </p:txBody>
      </p:sp>
      <p:sp>
        <p:nvSpPr>
          <p:cNvPr id="6" name="Rectangle 3"/>
          <p:cNvSpPr txBox="1">
            <a:spLocks noChangeArrowheads="1"/>
          </p:cNvSpPr>
          <p:nvPr/>
        </p:nvSpPr>
        <p:spPr bwMode="auto">
          <a:xfrm>
            <a:off x="611189" y="2826241"/>
            <a:ext cx="7934935" cy="21870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defTabSz="914400" eaLnBrk="1" hangingPunct="1">
              <a:lnSpc>
                <a:spcPct val="90000"/>
              </a:lnSpc>
              <a:defRPr/>
            </a:pPr>
            <a:r>
              <a:rPr lang="en-GB" sz="1800" dirty="0">
                <a:latin typeface="Comic Sans MS"/>
              </a:rPr>
              <a:t>Chaplain Fr. Pat Sheehan  </a:t>
            </a:r>
          </a:p>
          <a:p>
            <a:pPr defTabSz="914400" eaLnBrk="1" hangingPunct="1">
              <a:lnSpc>
                <a:spcPct val="90000"/>
              </a:lnSpc>
              <a:defRPr/>
            </a:pPr>
            <a:r>
              <a:rPr lang="en-GB" sz="1800" dirty="0">
                <a:latin typeface="Comic Sans MS"/>
              </a:rPr>
              <a:t>Grow in Love</a:t>
            </a:r>
          </a:p>
          <a:p>
            <a:pPr defTabSz="914400" eaLnBrk="1" hangingPunct="1">
              <a:lnSpc>
                <a:spcPct val="90000"/>
              </a:lnSpc>
              <a:defRPr/>
            </a:pPr>
            <a:r>
              <a:rPr lang="en-GB" sz="1800" dirty="0">
                <a:solidFill>
                  <a:srgbClr val="000000"/>
                </a:solidFill>
                <a:latin typeface="Comic Sans MS"/>
              </a:rPr>
              <a:t>Assembly </a:t>
            </a:r>
          </a:p>
          <a:p>
            <a:pPr defTabSz="914400" eaLnBrk="1" hangingPunct="1">
              <a:lnSpc>
                <a:spcPct val="90000"/>
              </a:lnSpc>
              <a:defRPr/>
            </a:pPr>
            <a:r>
              <a:rPr lang="en-GB" sz="1800" dirty="0">
                <a:solidFill>
                  <a:srgbClr val="000000"/>
                </a:solidFill>
                <a:latin typeface="Comic Sans MS"/>
              </a:rPr>
              <a:t>Mass in the Class</a:t>
            </a:r>
          </a:p>
          <a:p>
            <a:pPr defTabSz="914400" eaLnBrk="1" hangingPunct="1">
              <a:lnSpc>
                <a:spcPct val="90000"/>
              </a:lnSpc>
              <a:defRPr/>
            </a:pPr>
            <a:r>
              <a:rPr lang="en-GB" sz="1800" dirty="0">
                <a:solidFill>
                  <a:srgbClr val="000000"/>
                </a:solidFill>
                <a:latin typeface="Comic Sans MS"/>
              </a:rPr>
              <a:t>Catholic Schools Week </a:t>
            </a:r>
          </a:p>
          <a:p>
            <a:pPr defTabSz="914400" eaLnBrk="1" hangingPunct="1">
              <a:lnSpc>
                <a:spcPct val="90000"/>
              </a:lnSpc>
              <a:defRPr/>
            </a:pPr>
            <a:r>
              <a:rPr lang="en-GB" sz="1800" dirty="0">
                <a:solidFill>
                  <a:srgbClr val="000000"/>
                </a:solidFill>
                <a:latin typeface="Comic Sans MS"/>
              </a:rPr>
              <a:t>Carol Service</a:t>
            </a:r>
          </a:p>
          <a:p>
            <a:pPr marL="1828800" lvl="4" indent="0" defTabSz="914400" eaLnBrk="1" hangingPunct="1">
              <a:lnSpc>
                <a:spcPct val="90000"/>
              </a:lnSpc>
              <a:buFontTx/>
              <a:buNone/>
              <a:defRPr/>
            </a:pPr>
            <a:r>
              <a:rPr lang="en-GB" sz="1800" dirty="0">
                <a:solidFill>
                  <a:srgbClr val="000000"/>
                </a:solidFill>
                <a:effectLst>
                  <a:outerShdw blurRad="38100" dist="38100" dir="2700000" algn="tl">
                    <a:srgbClr val="C0C0C0"/>
                  </a:outerShdw>
                </a:effectLst>
                <a:latin typeface="Comic Sans MS"/>
              </a:rPr>
              <a:t>	</a:t>
            </a:r>
            <a:endParaRPr lang="en-GB" sz="2000" dirty="0">
              <a:solidFill>
                <a:srgbClr val="000000"/>
              </a:solidFill>
              <a:effectLst>
                <a:outerShdw blurRad="38100" dist="38100" dir="2700000" algn="tl">
                  <a:srgbClr val="C0C0C0"/>
                </a:outerShdw>
              </a:effectLst>
              <a:latin typeface="Comic Sans MS"/>
            </a:endParaRPr>
          </a:p>
          <a:p>
            <a:pPr defTabSz="914400" eaLnBrk="1" hangingPunct="1">
              <a:lnSpc>
                <a:spcPct val="90000"/>
              </a:lnSpc>
              <a:buFont typeface="Wingdings" pitchFamily="2" charset="2"/>
              <a:buNone/>
              <a:defRPr/>
            </a:pPr>
            <a:endParaRPr lang="en-US" sz="2000" dirty="0">
              <a:solidFill>
                <a:srgbClr val="000000"/>
              </a:solidFill>
              <a:effectLst>
                <a:outerShdw blurRad="38100" dist="38100" dir="2700000" algn="tl">
                  <a:srgbClr val="C0C0C0"/>
                </a:outerShdw>
              </a:effectLst>
              <a:latin typeface="Comic Sans MS"/>
            </a:endParaRPr>
          </a:p>
        </p:txBody>
      </p:sp>
    </p:spTree>
    <p:extLst>
      <p:ext uri="{BB962C8B-B14F-4D97-AF65-F5344CB8AC3E}">
        <p14:creationId xmlns:p14="http://schemas.microsoft.com/office/powerpoint/2010/main" val="16401924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5" descr="powerpoint.jpg"/>
          <p:cNvPicPr>
            <a:picLocks noChangeAspect="1"/>
          </p:cNvPicPr>
          <p:nvPr/>
        </p:nvPicPr>
        <p:blipFill>
          <a:blip r:embed="rId3"/>
          <a:stretch>
            <a:fillRect/>
          </a:stretch>
        </p:blipFill>
        <p:spPr>
          <a:xfrm>
            <a:off x="1" y="-280"/>
            <a:ext cx="9701148" cy="6858281"/>
          </a:xfrm>
          <a:prstGeom prst="rect">
            <a:avLst/>
          </a:prstGeom>
        </p:spPr>
      </p:pic>
      <p:graphicFrame>
        <p:nvGraphicFramePr>
          <p:cNvPr id="5" name="Diagram 4"/>
          <p:cNvGraphicFramePr/>
          <p:nvPr>
            <p:extLst>
              <p:ext uri="{D42A27DB-BD31-4B8C-83A1-F6EECF244321}">
                <p14:modId xmlns:p14="http://schemas.microsoft.com/office/powerpoint/2010/main" val="1286135194"/>
              </p:ext>
            </p:extLst>
          </p:nvPr>
        </p:nvGraphicFramePr>
        <p:xfrm>
          <a:off x="1182045" y="1125660"/>
          <a:ext cx="7337060" cy="442582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9577990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Content Placeholder 5" descr="powerpoint.jpg"/>
          <p:cNvPicPr>
            <a:picLocks noChangeAspect="1"/>
          </p:cNvPicPr>
          <p:nvPr/>
        </p:nvPicPr>
        <p:blipFill>
          <a:blip r:embed="rId3"/>
          <a:stretch>
            <a:fillRect/>
          </a:stretch>
        </p:blipFill>
        <p:spPr>
          <a:xfrm>
            <a:off x="1" y="-280"/>
            <a:ext cx="9701148" cy="6858281"/>
          </a:xfrm>
          <a:prstGeom prst="rect">
            <a:avLst/>
          </a:prstGeom>
        </p:spPr>
      </p:pic>
      <p:sp>
        <p:nvSpPr>
          <p:cNvPr id="5" name="Title 1"/>
          <p:cNvSpPr txBox="1">
            <a:spLocks/>
          </p:cNvSpPr>
          <p:nvPr/>
        </p:nvSpPr>
        <p:spPr bwMode="auto">
          <a:xfrm>
            <a:off x="1130789" y="1579564"/>
            <a:ext cx="6870700" cy="987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ctr" rtl="0" eaLnBrk="0" fontAlgn="base" hangingPunct="0">
              <a:spcBef>
                <a:spcPct val="0"/>
              </a:spcBef>
              <a:spcAft>
                <a:spcPct val="0"/>
              </a:spcAft>
              <a:defRPr sz="44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omic Sans MS" pitchFamily="66" charset="0"/>
              </a:defRPr>
            </a:lvl2pPr>
            <a:lvl3pPr algn="ctr" rtl="0" eaLnBrk="0" fontAlgn="base" hangingPunct="0">
              <a:spcBef>
                <a:spcPct val="0"/>
              </a:spcBef>
              <a:spcAft>
                <a:spcPct val="0"/>
              </a:spcAft>
              <a:defRPr sz="4400">
                <a:solidFill>
                  <a:schemeClr val="tx1"/>
                </a:solidFill>
                <a:latin typeface="Comic Sans MS" pitchFamily="66" charset="0"/>
              </a:defRPr>
            </a:lvl3pPr>
            <a:lvl4pPr algn="ctr" rtl="0" eaLnBrk="0" fontAlgn="base" hangingPunct="0">
              <a:spcBef>
                <a:spcPct val="0"/>
              </a:spcBef>
              <a:spcAft>
                <a:spcPct val="0"/>
              </a:spcAft>
              <a:defRPr sz="4400">
                <a:solidFill>
                  <a:schemeClr val="tx1"/>
                </a:solidFill>
                <a:latin typeface="Comic Sans MS" pitchFamily="66" charset="0"/>
              </a:defRPr>
            </a:lvl4pPr>
            <a:lvl5pPr algn="ctr" rtl="0" eaLnBrk="0" fontAlgn="base" hangingPunct="0">
              <a:spcBef>
                <a:spcPct val="0"/>
              </a:spcBef>
              <a:spcAft>
                <a:spcPct val="0"/>
              </a:spcAft>
              <a:defRPr sz="4400">
                <a:solidFill>
                  <a:schemeClr val="tx1"/>
                </a:solidFill>
                <a:latin typeface="Comic Sans MS" pitchFamily="66" charset="0"/>
              </a:defRPr>
            </a:lvl5pPr>
            <a:lvl6pPr marL="457200" algn="ctr" rtl="0" fontAlgn="base">
              <a:spcBef>
                <a:spcPct val="0"/>
              </a:spcBef>
              <a:spcAft>
                <a:spcPct val="0"/>
              </a:spcAft>
              <a:defRPr sz="4400">
                <a:solidFill>
                  <a:schemeClr val="tx1"/>
                </a:solidFill>
                <a:latin typeface="Comic Sans MS" pitchFamily="66" charset="0"/>
              </a:defRPr>
            </a:lvl6pPr>
            <a:lvl7pPr marL="914400" algn="ctr" rtl="0" fontAlgn="base">
              <a:spcBef>
                <a:spcPct val="0"/>
              </a:spcBef>
              <a:spcAft>
                <a:spcPct val="0"/>
              </a:spcAft>
              <a:defRPr sz="4400">
                <a:solidFill>
                  <a:schemeClr val="tx1"/>
                </a:solidFill>
                <a:latin typeface="Comic Sans MS" pitchFamily="66" charset="0"/>
              </a:defRPr>
            </a:lvl7pPr>
            <a:lvl8pPr marL="1371600" algn="ctr" rtl="0" fontAlgn="base">
              <a:spcBef>
                <a:spcPct val="0"/>
              </a:spcBef>
              <a:spcAft>
                <a:spcPct val="0"/>
              </a:spcAft>
              <a:defRPr sz="4400">
                <a:solidFill>
                  <a:schemeClr val="tx1"/>
                </a:solidFill>
                <a:latin typeface="Comic Sans MS" pitchFamily="66" charset="0"/>
              </a:defRPr>
            </a:lvl8pPr>
            <a:lvl9pPr marL="1828800" algn="ctr" rtl="0" fontAlgn="base">
              <a:spcBef>
                <a:spcPct val="0"/>
              </a:spcBef>
              <a:spcAft>
                <a:spcPct val="0"/>
              </a:spcAft>
              <a:defRPr sz="4400">
                <a:solidFill>
                  <a:schemeClr val="tx1"/>
                </a:solidFill>
                <a:latin typeface="Comic Sans MS" pitchFamily="66"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4800" b="1" i="0" u="none" strike="noStrike" kern="0" cap="none" spc="0" normalizeH="0" baseline="0" noProof="0" dirty="0">
                <a:ln>
                  <a:noFill/>
                </a:ln>
                <a:effectLst/>
                <a:uLnTx/>
                <a:uFillTx/>
                <a:latin typeface="Comic Sans MS"/>
                <a:ea typeface="+mj-ea"/>
                <a:cs typeface="+mj-cs"/>
              </a:rPr>
              <a:t>The Arts</a:t>
            </a:r>
          </a:p>
        </p:txBody>
      </p:sp>
      <p:sp>
        <p:nvSpPr>
          <p:cNvPr id="6" name="Content Placeholder 5"/>
          <p:cNvSpPr txBox="1">
            <a:spLocks/>
          </p:cNvSpPr>
          <p:nvPr/>
        </p:nvSpPr>
        <p:spPr bwMode="auto">
          <a:xfrm>
            <a:off x="700823" y="2653325"/>
            <a:ext cx="2171332" cy="175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2800" b="1" i="0" u="none" strike="noStrike" kern="0" cap="none" spc="0" normalizeH="0" baseline="0" noProof="0" dirty="0">
                <a:ln>
                  <a:noFill/>
                </a:ln>
                <a:solidFill>
                  <a:srgbClr val="7030A0"/>
                </a:solidFill>
                <a:effectLst/>
                <a:uLnTx/>
                <a:uFillTx/>
                <a:latin typeface="Comic Sans MS"/>
                <a:ea typeface="+mn-ea"/>
                <a:cs typeface="+mn-cs"/>
              </a:rPr>
              <a:t>Drama</a:t>
            </a:r>
          </a:p>
          <a:p>
            <a:pPr marL="342900" marR="0" lvl="0" indent="-342900" algn="l" defTabSz="914400" rtl="0" eaLnBrk="0" fontAlgn="base" latinLnBrk="0" hangingPunct="0">
              <a:lnSpc>
                <a:spcPct val="100000"/>
              </a:lnSpc>
              <a:spcBef>
                <a:spcPct val="20000"/>
              </a:spcBef>
              <a:spcAft>
                <a:spcPct val="0"/>
              </a:spcAft>
              <a:buClrTx/>
              <a:buSzTx/>
              <a:buFontTx/>
              <a:buChar char="•"/>
              <a:tabLst/>
              <a:defRPr/>
            </a:pPr>
            <a:r>
              <a:rPr kumimoji="0" lang="en-GB" sz="1800" b="0" i="0" u="none" strike="noStrike" kern="0" cap="none" spc="0" normalizeH="0" baseline="0" noProof="0" dirty="0">
                <a:ln>
                  <a:noFill/>
                </a:ln>
                <a:solidFill>
                  <a:srgbClr val="000000"/>
                </a:solidFill>
                <a:effectLst/>
                <a:uLnTx/>
                <a:uFillTx/>
                <a:latin typeface="Comic Sans MS"/>
                <a:ea typeface="+mn-ea"/>
                <a:cs typeface="+mn-cs"/>
              </a:rPr>
              <a:t>Hot seating</a:t>
            </a:r>
          </a:p>
          <a:p>
            <a:pPr marL="342900" marR="0" lvl="0" indent="-342900" algn="l" defTabSz="914400" rtl="0" eaLnBrk="0" fontAlgn="base" latinLnBrk="0" hangingPunct="0">
              <a:lnSpc>
                <a:spcPct val="100000"/>
              </a:lnSpc>
              <a:spcBef>
                <a:spcPct val="20000"/>
              </a:spcBef>
              <a:spcAft>
                <a:spcPct val="0"/>
              </a:spcAft>
              <a:buClrTx/>
              <a:buSzTx/>
              <a:buFontTx/>
              <a:buChar char="•"/>
              <a:tabLst/>
              <a:defRPr/>
            </a:pPr>
            <a:r>
              <a:rPr kumimoji="0" lang="en-GB" sz="1800" b="0" i="0" u="none" strike="noStrike" kern="0" cap="none" spc="0" normalizeH="0" baseline="0" noProof="0" dirty="0">
                <a:ln>
                  <a:noFill/>
                </a:ln>
                <a:solidFill>
                  <a:srgbClr val="000000"/>
                </a:solidFill>
                <a:effectLst/>
                <a:uLnTx/>
                <a:uFillTx/>
                <a:latin typeface="Comic Sans MS"/>
                <a:ea typeface="+mn-ea"/>
                <a:cs typeface="+mn-cs"/>
              </a:rPr>
              <a:t>Conscience alley</a:t>
            </a:r>
          </a:p>
          <a:p>
            <a:pPr marL="342900" marR="0" lvl="0" indent="-342900" algn="l" defTabSz="914400" rtl="0" eaLnBrk="0" fontAlgn="base" latinLnBrk="0" hangingPunct="0">
              <a:lnSpc>
                <a:spcPct val="100000"/>
              </a:lnSpc>
              <a:spcBef>
                <a:spcPct val="20000"/>
              </a:spcBef>
              <a:spcAft>
                <a:spcPct val="0"/>
              </a:spcAft>
              <a:buClrTx/>
              <a:buSzTx/>
              <a:buFontTx/>
              <a:buChar char="•"/>
              <a:tabLst/>
              <a:defRPr/>
            </a:pPr>
            <a:r>
              <a:rPr kumimoji="0" lang="en-GB" sz="1800" b="0" i="0" u="none" strike="noStrike" kern="0" cap="none" spc="0" normalizeH="0" baseline="0" noProof="0" dirty="0">
                <a:ln>
                  <a:noFill/>
                </a:ln>
                <a:solidFill>
                  <a:srgbClr val="000000"/>
                </a:solidFill>
                <a:effectLst/>
                <a:uLnTx/>
                <a:uFillTx/>
                <a:latin typeface="Comic Sans MS"/>
                <a:ea typeface="+mn-ea"/>
                <a:cs typeface="+mn-cs"/>
              </a:rPr>
              <a:t>Improvisation</a:t>
            </a:r>
          </a:p>
          <a:p>
            <a:pPr marL="342900" marR="0" lvl="0" indent="-342900" algn="l" defTabSz="914400" rtl="0" eaLnBrk="0" fontAlgn="base" latinLnBrk="0" hangingPunct="0">
              <a:lnSpc>
                <a:spcPct val="100000"/>
              </a:lnSpc>
              <a:spcBef>
                <a:spcPct val="20000"/>
              </a:spcBef>
              <a:spcAft>
                <a:spcPct val="0"/>
              </a:spcAft>
              <a:buClrTx/>
              <a:buSzTx/>
              <a:buFontTx/>
              <a:buChar char="•"/>
              <a:tabLst/>
              <a:defRPr/>
            </a:pPr>
            <a:r>
              <a:rPr kumimoji="0" lang="en-GB" sz="1800" b="0" i="0" u="none" strike="noStrike" kern="0" cap="none" spc="0" normalizeH="0" baseline="0" noProof="0" dirty="0">
                <a:ln>
                  <a:noFill/>
                </a:ln>
                <a:solidFill>
                  <a:srgbClr val="000000"/>
                </a:solidFill>
                <a:effectLst/>
                <a:uLnTx/>
                <a:uFillTx/>
                <a:latin typeface="Comic Sans MS"/>
                <a:ea typeface="+mn-ea"/>
                <a:cs typeface="+mn-cs"/>
              </a:rPr>
              <a:t>Assemblies</a:t>
            </a:r>
          </a:p>
          <a:p>
            <a:pPr marL="342900" marR="0" lvl="0" indent="-342900" algn="l" defTabSz="914400" rtl="0" eaLnBrk="0" fontAlgn="base" latinLnBrk="0" hangingPunct="0">
              <a:lnSpc>
                <a:spcPct val="100000"/>
              </a:lnSpc>
              <a:spcBef>
                <a:spcPct val="20000"/>
              </a:spcBef>
              <a:spcAft>
                <a:spcPct val="0"/>
              </a:spcAft>
              <a:buClrTx/>
              <a:buSzTx/>
              <a:buFontTx/>
              <a:buChar char="•"/>
              <a:tabLst/>
              <a:defRPr/>
            </a:pPr>
            <a:r>
              <a:rPr kumimoji="0" lang="en-GB" sz="1800" b="0" i="0" u="none" strike="noStrike" kern="0" cap="none" spc="0" normalizeH="0" baseline="0" noProof="0" dirty="0">
                <a:ln>
                  <a:noFill/>
                </a:ln>
                <a:solidFill>
                  <a:srgbClr val="000000"/>
                </a:solidFill>
                <a:effectLst/>
                <a:uLnTx/>
                <a:uFillTx/>
                <a:latin typeface="Comic Sans MS"/>
                <a:ea typeface="+mn-ea"/>
                <a:cs typeface="+mn-cs"/>
              </a:rPr>
              <a:t>Carol service</a:t>
            </a:r>
          </a:p>
          <a:p>
            <a:pPr marL="342900" marR="0" lvl="0" indent="-342900" algn="l" defTabSz="914400" rtl="0" eaLnBrk="0" fontAlgn="base" latinLnBrk="0" hangingPunct="0">
              <a:lnSpc>
                <a:spcPct val="100000"/>
              </a:lnSpc>
              <a:spcBef>
                <a:spcPct val="20000"/>
              </a:spcBef>
              <a:spcAft>
                <a:spcPct val="0"/>
              </a:spcAft>
              <a:buClrTx/>
              <a:buSzTx/>
              <a:buFontTx/>
              <a:buChar char="•"/>
              <a:tabLst/>
              <a:defRPr/>
            </a:pPr>
            <a:endParaRPr kumimoji="0" lang="en-GB" sz="3200" b="0" i="0" u="none" strike="noStrike" kern="0" cap="none" spc="0" normalizeH="0" baseline="0" noProof="0" dirty="0">
              <a:ln>
                <a:noFill/>
              </a:ln>
              <a:solidFill>
                <a:srgbClr val="000000"/>
              </a:solidFill>
              <a:effectLst/>
              <a:uLnTx/>
              <a:uFillTx/>
              <a:latin typeface="Comic Sans MS"/>
              <a:ea typeface="+mn-ea"/>
              <a:cs typeface="+mn-cs"/>
            </a:endParaRPr>
          </a:p>
        </p:txBody>
      </p:sp>
      <p:sp>
        <p:nvSpPr>
          <p:cNvPr id="7" name="Content Placeholder 7"/>
          <p:cNvSpPr txBox="1">
            <a:spLocks/>
          </p:cNvSpPr>
          <p:nvPr/>
        </p:nvSpPr>
        <p:spPr bwMode="auto">
          <a:xfrm>
            <a:off x="3426070" y="2643557"/>
            <a:ext cx="2681655" cy="365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3200" b="1" i="0" u="none" strike="noStrike" kern="0" cap="none" spc="0" normalizeH="0" baseline="0" noProof="0" dirty="0">
                <a:ln>
                  <a:noFill/>
                </a:ln>
                <a:solidFill>
                  <a:srgbClr val="7030A0"/>
                </a:solidFill>
                <a:effectLst/>
                <a:uLnTx/>
                <a:uFillTx/>
                <a:latin typeface="Comic Sans MS"/>
                <a:ea typeface="+mn-ea"/>
                <a:cs typeface="+mn-cs"/>
              </a:rPr>
              <a:t>Music</a:t>
            </a:r>
          </a:p>
          <a:p>
            <a:pPr marL="342900" marR="0" lvl="0" indent="-342900" algn="l" defTabSz="914400" rtl="0" eaLnBrk="0" fontAlgn="base" latinLnBrk="0" hangingPunct="0">
              <a:lnSpc>
                <a:spcPct val="100000"/>
              </a:lnSpc>
              <a:spcBef>
                <a:spcPct val="20000"/>
              </a:spcBef>
              <a:spcAft>
                <a:spcPct val="0"/>
              </a:spcAft>
              <a:buClrTx/>
              <a:buSzTx/>
              <a:buFontTx/>
              <a:buChar char="•"/>
              <a:tabLst/>
              <a:defRPr/>
            </a:pPr>
            <a:r>
              <a:rPr kumimoji="0" lang="en-GB" sz="1800" b="0" i="0" u="none" strike="noStrike" kern="0" cap="none" spc="0" normalizeH="0" baseline="0" noProof="0" dirty="0">
                <a:ln>
                  <a:noFill/>
                </a:ln>
                <a:solidFill>
                  <a:srgbClr val="000000"/>
                </a:solidFill>
                <a:effectLst/>
                <a:uLnTx/>
                <a:uFillTx/>
                <a:latin typeface="Comic Sans MS"/>
                <a:ea typeface="+mn-ea"/>
                <a:cs typeface="+mn-cs"/>
              </a:rPr>
              <a:t>Music express </a:t>
            </a:r>
          </a:p>
          <a:p>
            <a:pPr marL="342900" marR="0" lvl="0" indent="-342900" algn="l" defTabSz="914400" rtl="0" eaLnBrk="0" fontAlgn="base" latinLnBrk="0" hangingPunct="0">
              <a:lnSpc>
                <a:spcPct val="100000"/>
              </a:lnSpc>
              <a:spcBef>
                <a:spcPct val="20000"/>
              </a:spcBef>
              <a:spcAft>
                <a:spcPct val="0"/>
              </a:spcAft>
              <a:buClrTx/>
              <a:buSzTx/>
              <a:buFontTx/>
              <a:buChar char="•"/>
              <a:tabLst/>
              <a:defRPr/>
            </a:pPr>
            <a:r>
              <a:rPr kumimoji="0" lang="en-GB" sz="1800" b="0" i="0" u="none" strike="noStrike" kern="0" cap="none" spc="0" normalizeH="0" baseline="0" noProof="0" dirty="0">
                <a:ln>
                  <a:noFill/>
                </a:ln>
                <a:solidFill>
                  <a:srgbClr val="000000"/>
                </a:solidFill>
                <a:effectLst/>
                <a:uLnTx/>
                <a:uFillTx/>
                <a:latin typeface="Comic Sans MS"/>
                <a:ea typeface="+mn-ea"/>
                <a:cs typeface="+mn-cs"/>
              </a:rPr>
              <a:t>Grow in Love</a:t>
            </a:r>
          </a:p>
          <a:p>
            <a:pPr marL="342900" marR="0" lvl="0" indent="-342900" algn="l" defTabSz="914400" rtl="0" eaLnBrk="0" fontAlgn="base" latinLnBrk="0" hangingPunct="0">
              <a:lnSpc>
                <a:spcPct val="100000"/>
              </a:lnSpc>
              <a:spcBef>
                <a:spcPct val="20000"/>
              </a:spcBef>
              <a:spcAft>
                <a:spcPct val="0"/>
              </a:spcAft>
              <a:buClrTx/>
              <a:buSzTx/>
              <a:buFontTx/>
              <a:buChar char="•"/>
              <a:tabLst/>
              <a:defRPr/>
            </a:pPr>
            <a:r>
              <a:rPr lang="en-GB" sz="1800" kern="0" dirty="0">
                <a:solidFill>
                  <a:srgbClr val="000000"/>
                </a:solidFill>
                <a:latin typeface="Comic Sans MS"/>
              </a:rPr>
              <a:t>Specialist</a:t>
            </a:r>
            <a:r>
              <a:rPr kumimoji="0" lang="en-GB" sz="1800" b="0" i="0" u="none" strike="noStrike" kern="0" cap="none" spc="0" normalizeH="0" baseline="0" noProof="0" dirty="0">
                <a:ln>
                  <a:noFill/>
                </a:ln>
                <a:solidFill>
                  <a:srgbClr val="000000"/>
                </a:solidFill>
                <a:effectLst/>
                <a:uLnTx/>
                <a:uFillTx/>
                <a:latin typeface="Comic Sans MS"/>
                <a:ea typeface="+mn-ea"/>
                <a:cs typeface="+mn-cs"/>
              </a:rPr>
              <a:t> teachers</a:t>
            </a:r>
          </a:p>
          <a:p>
            <a:pPr marL="342900" marR="0" lvl="0" indent="-342900" algn="l" defTabSz="914400" rtl="0" eaLnBrk="0" fontAlgn="base" latinLnBrk="0" hangingPunct="0">
              <a:lnSpc>
                <a:spcPct val="100000"/>
              </a:lnSpc>
              <a:spcBef>
                <a:spcPct val="20000"/>
              </a:spcBef>
              <a:spcAft>
                <a:spcPct val="0"/>
              </a:spcAft>
              <a:buClrTx/>
              <a:buSzTx/>
              <a:buFontTx/>
              <a:buChar char="•"/>
              <a:tabLst/>
              <a:defRPr/>
            </a:pPr>
            <a:r>
              <a:rPr kumimoji="0" lang="en-GB" sz="1800" b="0" i="0" u="none" strike="noStrike" kern="0" cap="none" spc="0" normalizeH="0" baseline="0" noProof="0" dirty="0">
                <a:ln>
                  <a:noFill/>
                </a:ln>
                <a:solidFill>
                  <a:srgbClr val="000000"/>
                </a:solidFill>
                <a:effectLst/>
                <a:uLnTx/>
                <a:uFillTx/>
                <a:latin typeface="Comic Sans MS"/>
                <a:ea typeface="+mn-ea"/>
                <a:cs typeface="+mn-cs"/>
              </a:rPr>
              <a:t>Hymn practices</a:t>
            </a:r>
          </a:p>
        </p:txBody>
      </p:sp>
      <p:sp>
        <p:nvSpPr>
          <p:cNvPr id="8" name="Content Placeholder 6"/>
          <p:cNvSpPr txBox="1">
            <a:spLocks/>
          </p:cNvSpPr>
          <p:nvPr/>
        </p:nvSpPr>
        <p:spPr bwMode="auto">
          <a:xfrm>
            <a:off x="6107725" y="2627925"/>
            <a:ext cx="2878015" cy="25067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3200" b="1" i="0" u="none" strike="noStrike" kern="0" cap="none" spc="0" normalizeH="0" baseline="0" noProof="0" dirty="0">
                <a:ln>
                  <a:noFill/>
                </a:ln>
                <a:solidFill>
                  <a:srgbClr val="7030A0"/>
                </a:solidFill>
                <a:effectLst/>
                <a:uLnTx/>
                <a:uFillTx/>
                <a:latin typeface="Comic Sans MS"/>
                <a:ea typeface="+mn-ea"/>
                <a:cs typeface="+mn-cs"/>
              </a:rPr>
              <a:t>Art</a:t>
            </a:r>
          </a:p>
          <a:p>
            <a:pPr marL="342900" marR="0" lvl="0" indent="-342900" algn="l" defTabSz="914400" rtl="0" eaLnBrk="0" fontAlgn="base" latinLnBrk="0" hangingPunct="0">
              <a:lnSpc>
                <a:spcPct val="100000"/>
              </a:lnSpc>
              <a:spcBef>
                <a:spcPct val="20000"/>
              </a:spcBef>
              <a:spcAft>
                <a:spcPct val="0"/>
              </a:spcAft>
              <a:buClrTx/>
              <a:buSzTx/>
              <a:buFontTx/>
              <a:buChar char="•"/>
              <a:tabLst/>
              <a:defRPr/>
            </a:pPr>
            <a:r>
              <a:rPr kumimoji="0" lang="en-GB" sz="1800" b="0" i="0" u="none" strike="noStrike" kern="0" cap="none" spc="0" normalizeH="0" baseline="0" noProof="0" dirty="0">
                <a:ln>
                  <a:noFill/>
                </a:ln>
                <a:solidFill>
                  <a:srgbClr val="000000"/>
                </a:solidFill>
                <a:effectLst/>
                <a:uLnTx/>
                <a:uFillTx/>
                <a:latin typeface="Comic Sans MS"/>
                <a:ea typeface="+mn-ea"/>
                <a:cs typeface="+mn-cs"/>
              </a:rPr>
              <a:t>Appreciate the work of an artist</a:t>
            </a:r>
          </a:p>
          <a:p>
            <a:pPr marL="342900" marR="0" lvl="0" indent="-342900" algn="l" defTabSz="914400" rtl="0" eaLnBrk="0" fontAlgn="base" latinLnBrk="0" hangingPunct="0">
              <a:lnSpc>
                <a:spcPct val="100000"/>
              </a:lnSpc>
              <a:spcBef>
                <a:spcPct val="20000"/>
              </a:spcBef>
              <a:spcAft>
                <a:spcPct val="0"/>
              </a:spcAft>
              <a:buClrTx/>
              <a:buSzTx/>
              <a:buFontTx/>
              <a:buChar char="•"/>
              <a:tabLst/>
              <a:defRPr/>
            </a:pPr>
            <a:r>
              <a:rPr kumimoji="0" lang="en-GB" sz="1800" b="0" i="0" u="none" strike="noStrike" kern="0" cap="none" spc="0" normalizeH="0" baseline="0" noProof="0" dirty="0">
                <a:ln>
                  <a:noFill/>
                </a:ln>
                <a:solidFill>
                  <a:srgbClr val="000000"/>
                </a:solidFill>
                <a:effectLst/>
                <a:uLnTx/>
                <a:uFillTx/>
                <a:latin typeface="Comic Sans MS"/>
                <a:ea typeface="+mn-ea"/>
                <a:cs typeface="+mn-cs"/>
              </a:rPr>
              <a:t>Develop skills through discrete classes</a:t>
            </a:r>
          </a:p>
          <a:p>
            <a:pPr marL="0" marR="0" lvl="0" indent="0" algn="l" defTabSz="914400" rtl="0" eaLnBrk="0" fontAlgn="base" latinLnBrk="0" hangingPunct="0">
              <a:lnSpc>
                <a:spcPct val="100000"/>
              </a:lnSpc>
              <a:spcBef>
                <a:spcPct val="20000"/>
              </a:spcBef>
              <a:spcAft>
                <a:spcPct val="0"/>
              </a:spcAft>
              <a:buClrTx/>
              <a:buSzTx/>
              <a:buFontTx/>
              <a:buNone/>
              <a:tabLst/>
              <a:defRPr/>
            </a:pPr>
            <a:endParaRPr kumimoji="0" lang="en-GB" sz="1800" b="0" i="0" u="none" strike="noStrike" kern="0" cap="none" spc="0" normalizeH="0" baseline="0" noProof="0" dirty="0">
              <a:ln>
                <a:noFill/>
              </a:ln>
              <a:solidFill>
                <a:srgbClr val="000000"/>
              </a:solidFill>
              <a:effectLst/>
              <a:uLnTx/>
              <a:uFillTx/>
              <a:latin typeface="Comic Sans MS"/>
              <a:ea typeface="+mn-ea"/>
              <a:cs typeface="+mn-cs"/>
            </a:endParaRPr>
          </a:p>
        </p:txBody>
      </p:sp>
    </p:spTree>
    <p:extLst>
      <p:ext uri="{BB962C8B-B14F-4D97-AF65-F5344CB8AC3E}">
        <p14:creationId xmlns:p14="http://schemas.microsoft.com/office/powerpoint/2010/main" val="33682874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5" descr="powerpoint.jpg"/>
          <p:cNvPicPr>
            <a:picLocks noChangeAspect="1"/>
          </p:cNvPicPr>
          <p:nvPr/>
        </p:nvPicPr>
        <p:blipFill>
          <a:blip r:embed="rId3"/>
          <a:stretch>
            <a:fillRect/>
          </a:stretch>
        </p:blipFill>
        <p:spPr>
          <a:xfrm>
            <a:off x="1" y="-280"/>
            <a:ext cx="9701148" cy="6858281"/>
          </a:xfrm>
          <a:prstGeom prst="rect">
            <a:avLst/>
          </a:prstGeom>
        </p:spPr>
      </p:pic>
      <p:sp>
        <p:nvSpPr>
          <p:cNvPr id="5" name="Rectangle 16"/>
          <p:cNvSpPr txBox="1">
            <a:spLocks noChangeArrowheads="1"/>
          </p:cNvSpPr>
          <p:nvPr/>
        </p:nvSpPr>
        <p:spPr bwMode="auto">
          <a:xfrm>
            <a:off x="1264627" y="1600201"/>
            <a:ext cx="6870700" cy="879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ctr" rtl="0" eaLnBrk="0" fontAlgn="base" hangingPunct="0">
              <a:spcBef>
                <a:spcPct val="0"/>
              </a:spcBef>
              <a:spcAft>
                <a:spcPct val="0"/>
              </a:spcAft>
              <a:defRPr sz="44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omic Sans MS" pitchFamily="66" charset="0"/>
              </a:defRPr>
            </a:lvl2pPr>
            <a:lvl3pPr algn="ctr" rtl="0" eaLnBrk="0" fontAlgn="base" hangingPunct="0">
              <a:spcBef>
                <a:spcPct val="0"/>
              </a:spcBef>
              <a:spcAft>
                <a:spcPct val="0"/>
              </a:spcAft>
              <a:defRPr sz="4400">
                <a:solidFill>
                  <a:schemeClr val="tx1"/>
                </a:solidFill>
                <a:latin typeface="Comic Sans MS" pitchFamily="66" charset="0"/>
              </a:defRPr>
            </a:lvl3pPr>
            <a:lvl4pPr algn="ctr" rtl="0" eaLnBrk="0" fontAlgn="base" hangingPunct="0">
              <a:spcBef>
                <a:spcPct val="0"/>
              </a:spcBef>
              <a:spcAft>
                <a:spcPct val="0"/>
              </a:spcAft>
              <a:defRPr sz="4400">
                <a:solidFill>
                  <a:schemeClr val="tx1"/>
                </a:solidFill>
                <a:latin typeface="Comic Sans MS" pitchFamily="66" charset="0"/>
              </a:defRPr>
            </a:lvl4pPr>
            <a:lvl5pPr algn="ctr" rtl="0" eaLnBrk="0" fontAlgn="base" hangingPunct="0">
              <a:spcBef>
                <a:spcPct val="0"/>
              </a:spcBef>
              <a:spcAft>
                <a:spcPct val="0"/>
              </a:spcAft>
              <a:defRPr sz="4400">
                <a:solidFill>
                  <a:schemeClr val="tx1"/>
                </a:solidFill>
                <a:latin typeface="Comic Sans MS" pitchFamily="66" charset="0"/>
              </a:defRPr>
            </a:lvl5pPr>
            <a:lvl6pPr marL="457200" algn="ctr" rtl="0" fontAlgn="base">
              <a:spcBef>
                <a:spcPct val="0"/>
              </a:spcBef>
              <a:spcAft>
                <a:spcPct val="0"/>
              </a:spcAft>
              <a:defRPr sz="4400">
                <a:solidFill>
                  <a:schemeClr val="tx1"/>
                </a:solidFill>
                <a:latin typeface="Comic Sans MS" pitchFamily="66" charset="0"/>
              </a:defRPr>
            </a:lvl6pPr>
            <a:lvl7pPr marL="914400" algn="ctr" rtl="0" fontAlgn="base">
              <a:spcBef>
                <a:spcPct val="0"/>
              </a:spcBef>
              <a:spcAft>
                <a:spcPct val="0"/>
              </a:spcAft>
              <a:defRPr sz="4400">
                <a:solidFill>
                  <a:schemeClr val="tx1"/>
                </a:solidFill>
                <a:latin typeface="Comic Sans MS" pitchFamily="66" charset="0"/>
              </a:defRPr>
            </a:lvl7pPr>
            <a:lvl8pPr marL="1371600" algn="ctr" rtl="0" fontAlgn="base">
              <a:spcBef>
                <a:spcPct val="0"/>
              </a:spcBef>
              <a:spcAft>
                <a:spcPct val="0"/>
              </a:spcAft>
              <a:defRPr sz="4400">
                <a:solidFill>
                  <a:schemeClr val="tx1"/>
                </a:solidFill>
                <a:latin typeface="Comic Sans MS" pitchFamily="66" charset="0"/>
              </a:defRPr>
            </a:lvl8pPr>
            <a:lvl9pPr marL="1828800" algn="ctr" rtl="0" fontAlgn="base">
              <a:spcBef>
                <a:spcPct val="0"/>
              </a:spcBef>
              <a:spcAft>
                <a:spcPct val="0"/>
              </a:spcAft>
              <a:defRPr sz="4400">
                <a:solidFill>
                  <a:schemeClr val="tx1"/>
                </a:solidFill>
                <a:latin typeface="Comic Sans MS" pitchFamily="66"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GB" altLang="en-US" sz="4800" b="1" kern="0" dirty="0">
                <a:latin typeface="Comic Sans MS"/>
              </a:rPr>
              <a:t>PE</a:t>
            </a:r>
            <a:endParaRPr kumimoji="0" lang="en-GB" altLang="en-US" sz="4800" b="1" i="0" u="none" strike="noStrike" kern="0" cap="none" spc="0" normalizeH="0" baseline="0" noProof="0" dirty="0">
              <a:ln>
                <a:noFill/>
              </a:ln>
              <a:effectLst/>
              <a:uLnTx/>
              <a:uFillTx/>
              <a:latin typeface="Comic Sans MS"/>
              <a:ea typeface="+mj-ea"/>
              <a:cs typeface="+mj-cs"/>
            </a:endParaRPr>
          </a:p>
        </p:txBody>
      </p:sp>
      <p:sp>
        <p:nvSpPr>
          <p:cNvPr id="6" name="Rectangle 17"/>
          <p:cNvSpPr txBox="1">
            <a:spLocks noChangeArrowheads="1"/>
          </p:cNvSpPr>
          <p:nvPr/>
        </p:nvSpPr>
        <p:spPr bwMode="auto">
          <a:xfrm>
            <a:off x="164124" y="1932962"/>
            <a:ext cx="9155723" cy="45030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marR="0" lvl="0" indent="0" algn="l" defTabSz="914400" rtl="0" eaLnBrk="1" fontAlgn="base" latinLnBrk="0" hangingPunct="1">
              <a:lnSpc>
                <a:spcPct val="90000"/>
              </a:lnSpc>
              <a:spcBef>
                <a:spcPct val="20000"/>
              </a:spcBef>
              <a:spcAft>
                <a:spcPct val="0"/>
              </a:spcAft>
              <a:buClrTx/>
              <a:buSzTx/>
              <a:buFontTx/>
              <a:buNone/>
              <a:tabLst/>
              <a:defRPr/>
            </a:pPr>
            <a:endParaRPr kumimoji="0" lang="en-GB" sz="2800" b="0" i="0" u="none" strike="noStrike" kern="0" cap="none" spc="0" normalizeH="0" baseline="0" noProof="0" dirty="0">
              <a:ln>
                <a:noFill/>
              </a:ln>
              <a:solidFill>
                <a:srgbClr val="000000"/>
              </a:solidFill>
              <a:effectLst/>
              <a:uLnTx/>
              <a:uFillTx/>
              <a:latin typeface="Comic Sans MS"/>
              <a:ea typeface="+mn-ea"/>
              <a:cs typeface="+mn-cs"/>
            </a:endParaRPr>
          </a:p>
          <a:p>
            <a:pPr marL="342900" marR="0" lvl="0" indent="-342900" algn="l" defTabSz="914400" rtl="0" eaLnBrk="1" fontAlgn="base" latinLnBrk="0" hangingPunct="1">
              <a:lnSpc>
                <a:spcPct val="90000"/>
              </a:lnSpc>
              <a:spcBef>
                <a:spcPct val="20000"/>
              </a:spcBef>
              <a:spcAft>
                <a:spcPct val="0"/>
              </a:spcAft>
              <a:buClrTx/>
              <a:buSzTx/>
              <a:buFontTx/>
              <a:buChar char="•"/>
              <a:tabLst/>
              <a:defRPr/>
            </a:pPr>
            <a:r>
              <a:rPr kumimoji="0" lang="en-GB" sz="1800" b="0" i="0" u="none" strike="noStrike" kern="0" cap="none" spc="0" normalizeH="0" baseline="0" noProof="0" dirty="0">
                <a:ln>
                  <a:noFill/>
                </a:ln>
                <a:solidFill>
                  <a:srgbClr val="000000"/>
                </a:solidFill>
                <a:effectLst/>
                <a:uLnTx/>
                <a:uFillTx/>
                <a:latin typeface="Comic Sans MS"/>
                <a:ea typeface="+mn-ea"/>
                <a:cs typeface="+mn-cs"/>
              </a:rPr>
              <a:t>Children will develop their knowledge, understanding and skills, in a range of physical activities. </a:t>
            </a:r>
          </a:p>
          <a:p>
            <a:pPr marL="342900" marR="0" lvl="0" indent="-342900" algn="l" defTabSz="914400" rtl="0" eaLnBrk="1" fontAlgn="base" latinLnBrk="0" hangingPunct="1">
              <a:lnSpc>
                <a:spcPct val="90000"/>
              </a:lnSpc>
              <a:spcBef>
                <a:spcPct val="20000"/>
              </a:spcBef>
              <a:spcAft>
                <a:spcPct val="0"/>
              </a:spcAft>
              <a:buClrTx/>
              <a:buSzTx/>
              <a:buFontTx/>
              <a:buChar char="•"/>
              <a:tabLst/>
              <a:defRPr/>
            </a:pPr>
            <a:r>
              <a:rPr kumimoji="0" lang="en-GB" sz="1800" b="0" i="0" u="none" strike="noStrike" kern="0" cap="none" spc="0" normalizeH="0" baseline="0" noProof="0" dirty="0">
                <a:ln>
                  <a:noFill/>
                </a:ln>
                <a:solidFill>
                  <a:srgbClr val="000000"/>
                </a:solidFill>
                <a:effectLst/>
                <a:uLnTx/>
                <a:uFillTx/>
                <a:latin typeface="Comic Sans MS"/>
                <a:ea typeface="+mn-ea"/>
                <a:cs typeface="+mn-cs"/>
              </a:rPr>
              <a:t>All children should experience a sense of fun, enjoyment and achievement.</a:t>
            </a:r>
            <a:endParaRPr kumimoji="0" lang="en-GB" sz="1800" b="1" i="0" u="sng" strike="noStrike" kern="0" cap="none" spc="0" normalizeH="0" baseline="0" noProof="0" dirty="0">
              <a:ln>
                <a:noFill/>
              </a:ln>
              <a:solidFill>
                <a:srgbClr val="000000"/>
              </a:solidFill>
              <a:effectLst/>
              <a:uLnTx/>
              <a:uFillTx/>
              <a:latin typeface="Comic Sans MS"/>
              <a:ea typeface="+mn-ea"/>
              <a:cs typeface="+mn-cs"/>
            </a:endParaRPr>
          </a:p>
          <a:p>
            <a:pPr marL="0" marR="0" lvl="0" indent="0" algn="l" defTabSz="914400" rtl="0" eaLnBrk="1" fontAlgn="base" latinLnBrk="0" hangingPunct="1">
              <a:lnSpc>
                <a:spcPct val="90000"/>
              </a:lnSpc>
              <a:spcBef>
                <a:spcPct val="20000"/>
              </a:spcBef>
              <a:spcAft>
                <a:spcPct val="0"/>
              </a:spcAft>
              <a:buClrTx/>
              <a:buSzTx/>
              <a:buNone/>
              <a:tabLst/>
              <a:defRPr/>
            </a:pPr>
            <a:r>
              <a:rPr kumimoji="0" lang="en-GB" sz="1800" b="0" i="0" u="none" strike="noStrike" kern="0" cap="none" spc="0" normalizeH="0" baseline="0" noProof="0" dirty="0">
                <a:ln>
                  <a:noFill/>
                </a:ln>
                <a:solidFill>
                  <a:srgbClr val="000000"/>
                </a:solidFill>
                <a:effectLst/>
                <a:uLnTx/>
                <a:uFillTx/>
                <a:latin typeface="Comic Sans MS"/>
                <a:ea typeface="+mn-ea"/>
                <a:cs typeface="+mn-cs"/>
              </a:rPr>
              <a:t>		Games</a:t>
            </a:r>
            <a:r>
              <a:rPr lang="en-GB" sz="1800" kern="0" dirty="0">
                <a:solidFill>
                  <a:srgbClr val="000000"/>
                </a:solidFill>
                <a:latin typeface="Comic Sans MS"/>
              </a:rPr>
              <a:t>		Mindfulness	</a:t>
            </a:r>
            <a:r>
              <a:rPr kumimoji="0" lang="en-GB" sz="1800" b="0" i="0" u="none" strike="noStrike" kern="0" cap="none" spc="0" normalizeH="0" baseline="0" noProof="0" dirty="0">
                <a:ln>
                  <a:noFill/>
                </a:ln>
                <a:solidFill>
                  <a:srgbClr val="000000"/>
                </a:solidFill>
                <a:effectLst/>
                <a:uLnTx/>
                <a:uFillTx/>
                <a:latin typeface="Comic Sans MS"/>
                <a:ea typeface="+mn-ea"/>
                <a:cs typeface="+mn-cs"/>
              </a:rPr>
              <a:t>Athletics</a:t>
            </a:r>
            <a:r>
              <a:rPr lang="en-GB" sz="1800" kern="0" dirty="0">
                <a:solidFill>
                  <a:srgbClr val="000000"/>
                </a:solidFill>
                <a:latin typeface="Comic Sans MS"/>
              </a:rPr>
              <a:t>	</a:t>
            </a:r>
          </a:p>
          <a:p>
            <a:pPr marL="0" marR="0" lvl="0" indent="0" algn="l" defTabSz="914400" rtl="0" eaLnBrk="1" fontAlgn="base" latinLnBrk="0" hangingPunct="1">
              <a:lnSpc>
                <a:spcPct val="90000"/>
              </a:lnSpc>
              <a:spcBef>
                <a:spcPct val="20000"/>
              </a:spcBef>
              <a:spcAft>
                <a:spcPct val="0"/>
              </a:spcAft>
              <a:buClrTx/>
              <a:buSzTx/>
              <a:buNone/>
              <a:tabLst/>
              <a:defRPr/>
            </a:pPr>
            <a:r>
              <a:rPr kumimoji="0" lang="en-GB" sz="1800" b="0" i="0" u="none" strike="noStrike" kern="0" cap="none" spc="0" normalizeH="0" baseline="0" noProof="0" dirty="0">
                <a:ln>
                  <a:noFill/>
                </a:ln>
                <a:solidFill>
                  <a:srgbClr val="000000"/>
                </a:solidFill>
                <a:effectLst/>
                <a:uLnTx/>
                <a:uFillTx/>
                <a:latin typeface="Comic Sans MS"/>
                <a:ea typeface="+mn-ea"/>
                <a:cs typeface="+mn-cs"/>
              </a:rPr>
              <a:t>		</a:t>
            </a:r>
            <a:r>
              <a:rPr lang="en-GB" sz="1800" kern="0" dirty="0">
                <a:solidFill>
                  <a:srgbClr val="000000"/>
                </a:solidFill>
                <a:latin typeface="Comic Sans MS"/>
              </a:rPr>
              <a:t>Boxing		</a:t>
            </a:r>
            <a:r>
              <a:rPr kumimoji="0" lang="en-GB" sz="1800" b="0" i="0" u="none" strike="noStrike" kern="0" cap="none" spc="0" normalizeH="0" baseline="0" noProof="0" dirty="0">
                <a:ln>
                  <a:noFill/>
                </a:ln>
                <a:solidFill>
                  <a:srgbClr val="000000"/>
                </a:solidFill>
                <a:effectLst/>
                <a:uLnTx/>
                <a:uFillTx/>
                <a:latin typeface="Comic Sans MS"/>
                <a:ea typeface="+mn-ea"/>
                <a:cs typeface="+mn-cs"/>
              </a:rPr>
              <a:t>Swimming </a:t>
            </a:r>
            <a:r>
              <a:rPr lang="en-GB" sz="1800" kern="0" dirty="0">
                <a:solidFill>
                  <a:srgbClr val="000000"/>
                </a:solidFill>
                <a:latin typeface="Comic Sans MS"/>
              </a:rPr>
              <a:t>	Dance</a:t>
            </a:r>
            <a:endParaRPr kumimoji="0" lang="en-GB" sz="1800" b="0" i="0" u="none" strike="noStrike" kern="0" cap="none" spc="0" normalizeH="0" baseline="0" noProof="0" dirty="0">
              <a:ln>
                <a:noFill/>
              </a:ln>
              <a:solidFill>
                <a:srgbClr val="000000"/>
              </a:solidFill>
              <a:effectLst/>
              <a:uLnTx/>
              <a:uFillTx/>
              <a:latin typeface="Comic Sans MS"/>
              <a:ea typeface="+mn-ea"/>
              <a:cs typeface="+mn-cs"/>
            </a:endParaRPr>
          </a:p>
          <a:p>
            <a:pPr marL="0" marR="0" lvl="0" indent="0" algn="l" defTabSz="914400" rtl="0" eaLnBrk="1" fontAlgn="base" latinLnBrk="0" hangingPunct="1">
              <a:lnSpc>
                <a:spcPct val="90000"/>
              </a:lnSpc>
              <a:spcBef>
                <a:spcPct val="20000"/>
              </a:spcBef>
              <a:spcAft>
                <a:spcPct val="0"/>
              </a:spcAft>
              <a:buClrTx/>
              <a:buSzTx/>
              <a:buNone/>
              <a:tabLst/>
              <a:defRPr/>
            </a:pPr>
            <a:endParaRPr kumimoji="0" lang="en-GB" sz="1800" b="0" i="0" u="none" strike="noStrike" kern="0" cap="none" spc="0" normalizeH="0" baseline="0" noProof="0" dirty="0">
              <a:ln>
                <a:noFill/>
              </a:ln>
              <a:solidFill>
                <a:srgbClr val="000000"/>
              </a:solidFill>
              <a:effectLst/>
              <a:uLnTx/>
              <a:uFillTx/>
              <a:latin typeface="Comic Sans MS"/>
              <a:ea typeface="+mn-ea"/>
              <a:cs typeface="+mn-cs"/>
            </a:endParaRPr>
          </a:p>
          <a:p>
            <a:pPr marL="0" marR="0" lvl="0" indent="0" algn="l" defTabSz="914400" rtl="0" eaLnBrk="0" fontAlgn="base" latinLnBrk="0" hangingPunct="0">
              <a:lnSpc>
                <a:spcPct val="90000"/>
              </a:lnSpc>
              <a:spcBef>
                <a:spcPct val="20000"/>
              </a:spcBef>
              <a:spcAft>
                <a:spcPct val="0"/>
              </a:spcAft>
              <a:buClrTx/>
              <a:buSzTx/>
              <a:buNone/>
              <a:tabLst/>
              <a:defRPr/>
            </a:pPr>
            <a:r>
              <a:rPr kumimoji="0" lang="en-GB" sz="1800" b="0" i="0" u="none" strike="noStrike" kern="0" cap="none" spc="0" normalizeH="0" baseline="0" noProof="0" dirty="0">
                <a:ln>
                  <a:noFill/>
                </a:ln>
                <a:solidFill>
                  <a:srgbClr val="FF0000"/>
                </a:solidFill>
                <a:effectLst/>
                <a:uLnTx/>
                <a:uFillTx/>
                <a:latin typeface="Comic Sans MS"/>
                <a:ea typeface="+mn-ea"/>
                <a:cs typeface="+mn-cs"/>
              </a:rPr>
              <a:t>	P5MD – </a:t>
            </a:r>
            <a:r>
              <a:rPr lang="en-GB" sz="1800" kern="0" noProof="0" dirty="0">
                <a:solidFill>
                  <a:srgbClr val="FF0000"/>
                </a:solidFill>
                <a:latin typeface="Comic Sans MS"/>
              </a:rPr>
              <a:t>Monday and Thursday </a:t>
            </a:r>
            <a:r>
              <a:rPr lang="en-GB" sz="1800" kern="0" dirty="0">
                <a:solidFill>
                  <a:srgbClr val="FF0000"/>
                </a:solidFill>
                <a:latin typeface="Comic Sans MS"/>
              </a:rPr>
              <a:t> </a:t>
            </a:r>
            <a:r>
              <a:rPr kumimoji="0" lang="en-GB" sz="1800" b="0" i="0" u="none" strike="noStrike" kern="0" cap="none" spc="0" normalizeH="0" baseline="0" noProof="0" dirty="0">
                <a:ln>
                  <a:noFill/>
                </a:ln>
                <a:solidFill>
                  <a:srgbClr val="FF0000"/>
                </a:solidFill>
                <a:effectLst/>
                <a:uLnTx/>
                <a:uFillTx/>
                <a:latin typeface="Comic Sans MS"/>
                <a:ea typeface="+mn-ea"/>
                <a:cs typeface="+mn-cs"/>
              </a:rPr>
              <a:t>P5EC</a:t>
            </a:r>
            <a:r>
              <a:rPr kumimoji="0" lang="en-GB" sz="1800" b="0" i="0" u="none" strike="noStrike" kern="0" cap="none" spc="0" normalizeH="0" noProof="0" dirty="0">
                <a:ln>
                  <a:noFill/>
                </a:ln>
                <a:solidFill>
                  <a:srgbClr val="FF0000"/>
                </a:solidFill>
                <a:effectLst/>
                <a:uLnTx/>
                <a:uFillTx/>
                <a:latin typeface="Comic Sans MS"/>
                <a:ea typeface="+mn-ea"/>
                <a:cs typeface="+mn-cs"/>
              </a:rPr>
              <a:t> – </a:t>
            </a:r>
            <a:r>
              <a:rPr lang="en-GB" sz="1800" kern="0" noProof="0" dirty="0">
                <a:solidFill>
                  <a:srgbClr val="FF0000"/>
                </a:solidFill>
                <a:latin typeface="Comic Sans MS"/>
              </a:rPr>
              <a:t>Monday</a:t>
            </a:r>
            <a:r>
              <a:rPr lang="en-GB" sz="1800" kern="0" dirty="0">
                <a:solidFill>
                  <a:srgbClr val="FF0000"/>
                </a:solidFill>
                <a:latin typeface="Comic Sans MS"/>
              </a:rPr>
              <a:t> and </a:t>
            </a:r>
            <a:r>
              <a:rPr kumimoji="0" lang="en-GB" sz="1800" b="0" i="0" u="none" strike="noStrike" kern="0" cap="none" spc="0" normalizeH="0" noProof="0" dirty="0">
                <a:ln>
                  <a:noFill/>
                </a:ln>
                <a:solidFill>
                  <a:srgbClr val="FF0000"/>
                </a:solidFill>
                <a:effectLst/>
                <a:uLnTx/>
                <a:uFillTx/>
                <a:latin typeface="Comic Sans MS"/>
                <a:ea typeface="+mn-ea"/>
                <a:cs typeface="+mn-cs"/>
              </a:rPr>
              <a:t>Thursday  </a:t>
            </a:r>
            <a:endParaRPr kumimoji="0" lang="en-GB" sz="1800" b="0" i="0" u="none" strike="noStrike" kern="0" cap="none" spc="0" normalizeH="0" baseline="0" noProof="0" dirty="0">
              <a:ln>
                <a:noFill/>
              </a:ln>
              <a:solidFill>
                <a:srgbClr val="FF0000"/>
              </a:solidFill>
              <a:effectLst/>
              <a:uLnTx/>
              <a:uFillTx/>
              <a:latin typeface="Comic Sans MS"/>
              <a:ea typeface="+mn-ea"/>
              <a:cs typeface="+mn-cs"/>
            </a:endParaRPr>
          </a:p>
          <a:p>
            <a:pPr marL="0" marR="0" lvl="0" indent="0" algn="l" defTabSz="914400" rtl="0" eaLnBrk="0" fontAlgn="base" latinLnBrk="0" hangingPunct="0">
              <a:lnSpc>
                <a:spcPct val="90000"/>
              </a:lnSpc>
              <a:spcBef>
                <a:spcPct val="20000"/>
              </a:spcBef>
              <a:spcAft>
                <a:spcPct val="0"/>
              </a:spcAft>
              <a:buClrTx/>
              <a:buSzTx/>
              <a:buNone/>
              <a:tabLst/>
              <a:defRPr/>
            </a:pPr>
            <a:endParaRPr kumimoji="0" lang="en-GB" sz="1800" b="1" i="0" u="none" strike="noStrike" kern="0" cap="none" spc="0" normalizeH="0" baseline="0" noProof="0" dirty="0">
              <a:ln>
                <a:noFill/>
              </a:ln>
              <a:solidFill>
                <a:srgbClr val="000000"/>
              </a:solidFill>
              <a:effectLst/>
              <a:uLnTx/>
              <a:uFillTx/>
              <a:latin typeface="Comic Sans MS"/>
            </a:endParaRPr>
          </a:p>
          <a:p>
            <a:pPr marL="0" marR="0" lvl="0" indent="0" algn="l" defTabSz="914400" rtl="0" eaLnBrk="0" fontAlgn="base" latinLnBrk="0" hangingPunct="0">
              <a:lnSpc>
                <a:spcPct val="90000"/>
              </a:lnSpc>
              <a:spcBef>
                <a:spcPct val="20000"/>
              </a:spcBef>
              <a:spcAft>
                <a:spcPct val="0"/>
              </a:spcAft>
              <a:buClrTx/>
              <a:buSzTx/>
              <a:buNone/>
              <a:tabLst/>
              <a:defRPr/>
            </a:pPr>
            <a:r>
              <a:rPr kumimoji="0" lang="en-GB" sz="1800" b="1" i="0" u="none" strike="noStrike" kern="0" cap="none" spc="0" normalizeH="0" baseline="0" noProof="0" dirty="0">
                <a:ln>
                  <a:noFill/>
                </a:ln>
                <a:solidFill>
                  <a:srgbClr val="000000"/>
                </a:solidFill>
                <a:effectLst/>
                <a:uLnTx/>
                <a:uFillTx/>
                <a:latin typeface="Comic Sans MS"/>
              </a:rPr>
              <a:t>P.E uniform – white t-shirt, navy shorts and black trainers, please label with name </a:t>
            </a:r>
            <a:r>
              <a:rPr kumimoji="0" lang="en-GB" sz="1800" b="1" i="0" u="none" strike="noStrike" kern="0" cap="none" spc="0" normalizeH="0" noProof="0" dirty="0">
                <a:ln>
                  <a:noFill/>
                </a:ln>
                <a:solidFill>
                  <a:srgbClr val="000000"/>
                </a:solidFill>
                <a:effectLst/>
                <a:uLnTx/>
                <a:uFillTx/>
                <a:latin typeface="Comic Sans MS"/>
              </a:rPr>
              <a:t> **</a:t>
            </a:r>
            <a:r>
              <a:rPr kumimoji="0" lang="en-GB" sz="1800" b="1" i="0" u="none" strike="noStrike" kern="0" cap="none" spc="0" normalizeH="0" baseline="0" noProof="0" dirty="0">
                <a:ln>
                  <a:noFill/>
                </a:ln>
                <a:solidFill>
                  <a:srgbClr val="000000"/>
                </a:solidFill>
                <a:effectLst/>
                <a:uLnTx/>
                <a:uFillTx/>
                <a:latin typeface="Comic Sans MS"/>
              </a:rPr>
              <a:t>No jewellery</a:t>
            </a:r>
            <a:r>
              <a:rPr lang="en-GB" sz="1800" b="1" kern="0" noProof="0" dirty="0">
                <a:solidFill>
                  <a:srgbClr val="000000"/>
                </a:solidFill>
                <a:latin typeface="Comic Sans MS"/>
              </a:rPr>
              <a:t>.  S</a:t>
            </a:r>
            <a:r>
              <a:rPr kumimoji="0" lang="en-GB" sz="1800" b="1" i="0" u="none" strike="noStrike" kern="0" cap="none" spc="0" normalizeH="0" baseline="0" noProof="0" dirty="0">
                <a:ln>
                  <a:noFill/>
                </a:ln>
                <a:solidFill>
                  <a:srgbClr val="000000"/>
                </a:solidFill>
                <a:effectLst/>
                <a:uLnTx/>
                <a:uFillTx/>
                <a:latin typeface="Comic Sans MS"/>
              </a:rPr>
              <a:t>tud earrings and watch only</a:t>
            </a:r>
            <a:r>
              <a:rPr lang="en-GB" sz="1800" b="1" kern="0" dirty="0">
                <a:solidFill>
                  <a:srgbClr val="000000"/>
                </a:solidFill>
                <a:latin typeface="Comic Sans MS"/>
              </a:rPr>
              <a:t> **</a:t>
            </a:r>
            <a:endParaRPr kumimoji="0" lang="en-GB" sz="1800" b="1" i="0" u="none" strike="noStrike" kern="0" cap="none" spc="0" normalizeH="0" baseline="0" noProof="0" dirty="0">
              <a:ln>
                <a:noFill/>
              </a:ln>
              <a:solidFill>
                <a:srgbClr val="000000"/>
              </a:solidFill>
              <a:effectLst/>
              <a:uLnTx/>
              <a:uFillTx/>
              <a:latin typeface="Comic Sans MS"/>
            </a:endParaRPr>
          </a:p>
          <a:p>
            <a:pPr marL="342900" marR="0" lvl="0" indent="-342900" algn="l" defTabSz="914400" rtl="0" eaLnBrk="0" fontAlgn="base" latinLnBrk="0" hangingPunct="0">
              <a:lnSpc>
                <a:spcPct val="90000"/>
              </a:lnSpc>
              <a:spcBef>
                <a:spcPct val="20000"/>
              </a:spcBef>
              <a:spcAft>
                <a:spcPct val="0"/>
              </a:spcAft>
              <a:buClrTx/>
              <a:buSzTx/>
              <a:buFontTx/>
              <a:buChar char="•"/>
              <a:tabLst/>
              <a:defRPr/>
            </a:pPr>
            <a:endParaRPr kumimoji="0" lang="en-GB" sz="1800" b="1" i="0" u="none" strike="noStrike" kern="0" cap="none" spc="0" normalizeH="0" baseline="0" noProof="0" dirty="0">
              <a:ln>
                <a:noFill/>
              </a:ln>
              <a:solidFill>
                <a:srgbClr val="0070C0"/>
              </a:solidFill>
              <a:effectLst/>
              <a:uLnTx/>
              <a:uFillTx/>
              <a:latin typeface="Comic Sans MS"/>
              <a:ea typeface="+mn-ea"/>
              <a:cs typeface="+mn-cs"/>
            </a:endParaRPr>
          </a:p>
          <a:p>
            <a:pPr marL="342900" marR="0" lvl="0" indent="-342900" algn="l" defTabSz="914400" rtl="0" eaLnBrk="1" fontAlgn="base" latinLnBrk="0" hangingPunct="1">
              <a:lnSpc>
                <a:spcPct val="90000"/>
              </a:lnSpc>
              <a:spcBef>
                <a:spcPct val="20000"/>
              </a:spcBef>
              <a:spcAft>
                <a:spcPct val="0"/>
              </a:spcAft>
              <a:buClrTx/>
              <a:buSzTx/>
              <a:buFontTx/>
              <a:buChar char="•"/>
              <a:tabLst/>
              <a:defRPr/>
            </a:pPr>
            <a:endParaRPr kumimoji="0" lang="en-GB" sz="2800" b="1" i="0" u="none" strike="noStrike" kern="0" cap="none" spc="0" normalizeH="0" baseline="0" noProof="0" dirty="0">
              <a:ln>
                <a:noFill/>
              </a:ln>
              <a:solidFill>
                <a:srgbClr val="FF0066"/>
              </a:solidFill>
              <a:effectLst/>
              <a:uLnTx/>
              <a:uFillTx/>
              <a:latin typeface="Comic Sans MS"/>
              <a:ea typeface="+mn-ea"/>
              <a:cs typeface="+mn-cs"/>
            </a:endParaRPr>
          </a:p>
        </p:txBody>
      </p:sp>
    </p:spTree>
    <p:extLst>
      <p:ext uri="{BB962C8B-B14F-4D97-AF65-F5344CB8AC3E}">
        <p14:creationId xmlns:p14="http://schemas.microsoft.com/office/powerpoint/2010/main" val="29467679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5" descr="powerpoint.jpg"/>
          <p:cNvPicPr>
            <a:picLocks noChangeAspect="1"/>
          </p:cNvPicPr>
          <p:nvPr/>
        </p:nvPicPr>
        <p:blipFill>
          <a:blip r:embed="rId3"/>
          <a:stretch>
            <a:fillRect/>
          </a:stretch>
        </p:blipFill>
        <p:spPr>
          <a:xfrm>
            <a:off x="1" y="-280"/>
            <a:ext cx="9701148" cy="6858281"/>
          </a:xfrm>
          <a:prstGeom prst="rect">
            <a:avLst/>
          </a:prstGeom>
        </p:spPr>
      </p:pic>
      <p:sp>
        <p:nvSpPr>
          <p:cNvPr id="5" name="Rectangle 12"/>
          <p:cNvSpPr txBox="1">
            <a:spLocks noChangeArrowheads="1"/>
          </p:cNvSpPr>
          <p:nvPr/>
        </p:nvSpPr>
        <p:spPr bwMode="auto">
          <a:xfrm>
            <a:off x="1688855" y="1666142"/>
            <a:ext cx="6870700" cy="95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ctr" rtl="0" eaLnBrk="0" fontAlgn="base" hangingPunct="0">
              <a:spcBef>
                <a:spcPct val="0"/>
              </a:spcBef>
              <a:spcAft>
                <a:spcPct val="0"/>
              </a:spcAft>
              <a:defRPr sz="44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omic Sans MS" pitchFamily="66" charset="0"/>
              </a:defRPr>
            </a:lvl2pPr>
            <a:lvl3pPr algn="ctr" rtl="0" eaLnBrk="0" fontAlgn="base" hangingPunct="0">
              <a:spcBef>
                <a:spcPct val="0"/>
              </a:spcBef>
              <a:spcAft>
                <a:spcPct val="0"/>
              </a:spcAft>
              <a:defRPr sz="4400">
                <a:solidFill>
                  <a:schemeClr val="tx1"/>
                </a:solidFill>
                <a:latin typeface="Comic Sans MS" pitchFamily="66" charset="0"/>
              </a:defRPr>
            </a:lvl3pPr>
            <a:lvl4pPr algn="ctr" rtl="0" eaLnBrk="0" fontAlgn="base" hangingPunct="0">
              <a:spcBef>
                <a:spcPct val="0"/>
              </a:spcBef>
              <a:spcAft>
                <a:spcPct val="0"/>
              </a:spcAft>
              <a:defRPr sz="4400">
                <a:solidFill>
                  <a:schemeClr val="tx1"/>
                </a:solidFill>
                <a:latin typeface="Comic Sans MS" pitchFamily="66" charset="0"/>
              </a:defRPr>
            </a:lvl4pPr>
            <a:lvl5pPr algn="ctr" rtl="0" eaLnBrk="0" fontAlgn="base" hangingPunct="0">
              <a:spcBef>
                <a:spcPct val="0"/>
              </a:spcBef>
              <a:spcAft>
                <a:spcPct val="0"/>
              </a:spcAft>
              <a:defRPr sz="4400">
                <a:solidFill>
                  <a:schemeClr val="tx1"/>
                </a:solidFill>
                <a:latin typeface="Comic Sans MS" pitchFamily="66" charset="0"/>
              </a:defRPr>
            </a:lvl5pPr>
            <a:lvl6pPr marL="457200" algn="ctr" rtl="0" fontAlgn="base">
              <a:spcBef>
                <a:spcPct val="0"/>
              </a:spcBef>
              <a:spcAft>
                <a:spcPct val="0"/>
              </a:spcAft>
              <a:defRPr sz="4400">
                <a:solidFill>
                  <a:schemeClr val="tx1"/>
                </a:solidFill>
                <a:latin typeface="Comic Sans MS" pitchFamily="66" charset="0"/>
              </a:defRPr>
            </a:lvl6pPr>
            <a:lvl7pPr marL="914400" algn="ctr" rtl="0" fontAlgn="base">
              <a:spcBef>
                <a:spcPct val="0"/>
              </a:spcBef>
              <a:spcAft>
                <a:spcPct val="0"/>
              </a:spcAft>
              <a:defRPr sz="4400">
                <a:solidFill>
                  <a:schemeClr val="tx1"/>
                </a:solidFill>
                <a:latin typeface="Comic Sans MS" pitchFamily="66" charset="0"/>
              </a:defRPr>
            </a:lvl7pPr>
            <a:lvl8pPr marL="1371600" algn="ctr" rtl="0" fontAlgn="base">
              <a:spcBef>
                <a:spcPct val="0"/>
              </a:spcBef>
              <a:spcAft>
                <a:spcPct val="0"/>
              </a:spcAft>
              <a:defRPr sz="4400">
                <a:solidFill>
                  <a:schemeClr val="tx1"/>
                </a:solidFill>
                <a:latin typeface="Comic Sans MS" pitchFamily="66" charset="0"/>
              </a:defRPr>
            </a:lvl8pPr>
            <a:lvl9pPr marL="1828800" algn="ctr" rtl="0" fontAlgn="base">
              <a:spcBef>
                <a:spcPct val="0"/>
              </a:spcBef>
              <a:spcAft>
                <a:spcPct val="0"/>
              </a:spcAft>
              <a:defRPr sz="4400">
                <a:solidFill>
                  <a:schemeClr val="tx1"/>
                </a:solidFill>
                <a:latin typeface="Comic Sans MS" pitchFamily="66"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altLang="en-US" sz="4800" b="1" i="0" u="none" strike="noStrike" kern="0" cap="none" spc="0" normalizeH="0" baseline="0" noProof="0" dirty="0">
                <a:ln>
                  <a:noFill/>
                </a:ln>
                <a:effectLst/>
                <a:uLnTx/>
                <a:uFillTx/>
                <a:latin typeface="Comic Sans MS"/>
                <a:ea typeface="+mj-ea"/>
                <a:cs typeface="+mj-cs"/>
              </a:rPr>
              <a:t>World Around Us</a:t>
            </a:r>
          </a:p>
        </p:txBody>
      </p:sp>
      <p:graphicFrame>
        <p:nvGraphicFramePr>
          <p:cNvPr id="7" name="Diagram 6"/>
          <p:cNvGraphicFramePr/>
          <p:nvPr>
            <p:extLst>
              <p:ext uri="{D42A27DB-BD31-4B8C-83A1-F6EECF244321}">
                <p14:modId xmlns:p14="http://schemas.microsoft.com/office/powerpoint/2010/main" val="3075054459"/>
              </p:ext>
            </p:extLst>
          </p:nvPr>
        </p:nvGraphicFramePr>
        <p:xfrm>
          <a:off x="2503409" y="3523455"/>
          <a:ext cx="4488873" cy="248078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6" name="Rectangle 5"/>
          <p:cNvSpPr/>
          <p:nvPr/>
        </p:nvSpPr>
        <p:spPr>
          <a:xfrm>
            <a:off x="550985" y="2777263"/>
            <a:ext cx="8393723" cy="646331"/>
          </a:xfrm>
          <a:prstGeom prst="rect">
            <a:avLst/>
          </a:prstGeom>
        </p:spPr>
        <p:txBody>
          <a:bodyPr wrap="square">
            <a:spAutoFit/>
          </a:bodyPr>
          <a:lstStyle/>
          <a:p>
            <a:pPr lvl="0" algn="ctr" defTabSz="914400" fontAlgn="base">
              <a:spcBef>
                <a:spcPct val="0"/>
              </a:spcBef>
              <a:spcAft>
                <a:spcPct val="0"/>
              </a:spcAft>
            </a:pPr>
            <a:r>
              <a:rPr lang="en-GB" altLang="en-US" dirty="0">
                <a:solidFill>
                  <a:srgbClr val="000000"/>
                </a:solidFill>
                <a:latin typeface="Comic Sans MS" pitchFamily="66" charset="0"/>
              </a:rPr>
              <a:t>An awareness of themselves and their place in the world, as well as of other places, cultures and the environment.</a:t>
            </a:r>
          </a:p>
        </p:txBody>
      </p:sp>
    </p:spTree>
    <p:extLst>
      <p:ext uri="{BB962C8B-B14F-4D97-AF65-F5344CB8AC3E}">
        <p14:creationId xmlns:p14="http://schemas.microsoft.com/office/powerpoint/2010/main" val="173730218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5" descr="powerpoint.jpg"/>
          <p:cNvPicPr>
            <a:picLocks noChangeAspect="1"/>
          </p:cNvPicPr>
          <p:nvPr/>
        </p:nvPicPr>
        <p:blipFill>
          <a:blip r:embed="rId3"/>
          <a:stretch>
            <a:fillRect/>
          </a:stretch>
        </p:blipFill>
        <p:spPr>
          <a:xfrm>
            <a:off x="1" y="-280"/>
            <a:ext cx="9701148" cy="6858281"/>
          </a:xfrm>
          <a:prstGeom prst="rect">
            <a:avLst/>
          </a:prstGeom>
        </p:spPr>
      </p:pic>
      <p:sp>
        <p:nvSpPr>
          <p:cNvPr id="5" name="Rectangle 2"/>
          <p:cNvSpPr txBox="1">
            <a:spLocks noChangeArrowheads="1"/>
          </p:cNvSpPr>
          <p:nvPr/>
        </p:nvSpPr>
        <p:spPr bwMode="auto">
          <a:xfrm>
            <a:off x="936626" y="1730376"/>
            <a:ext cx="8207375" cy="1404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ctr" rtl="0" eaLnBrk="0" fontAlgn="base" hangingPunct="0">
              <a:spcBef>
                <a:spcPct val="0"/>
              </a:spcBef>
              <a:spcAft>
                <a:spcPct val="0"/>
              </a:spcAft>
              <a:defRPr sz="44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omic Sans MS" pitchFamily="66" charset="0"/>
              </a:defRPr>
            </a:lvl2pPr>
            <a:lvl3pPr algn="ctr" rtl="0" eaLnBrk="0" fontAlgn="base" hangingPunct="0">
              <a:spcBef>
                <a:spcPct val="0"/>
              </a:spcBef>
              <a:spcAft>
                <a:spcPct val="0"/>
              </a:spcAft>
              <a:defRPr sz="4400">
                <a:solidFill>
                  <a:schemeClr val="tx1"/>
                </a:solidFill>
                <a:latin typeface="Comic Sans MS" pitchFamily="66" charset="0"/>
              </a:defRPr>
            </a:lvl3pPr>
            <a:lvl4pPr algn="ctr" rtl="0" eaLnBrk="0" fontAlgn="base" hangingPunct="0">
              <a:spcBef>
                <a:spcPct val="0"/>
              </a:spcBef>
              <a:spcAft>
                <a:spcPct val="0"/>
              </a:spcAft>
              <a:defRPr sz="4400">
                <a:solidFill>
                  <a:schemeClr val="tx1"/>
                </a:solidFill>
                <a:latin typeface="Comic Sans MS" pitchFamily="66" charset="0"/>
              </a:defRPr>
            </a:lvl4pPr>
            <a:lvl5pPr algn="ctr" rtl="0" eaLnBrk="0" fontAlgn="base" hangingPunct="0">
              <a:spcBef>
                <a:spcPct val="0"/>
              </a:spcBef>
              <a:spcAft>
                <a:spcPct val="0"/>
              </a:spcAft>
              <a:defRPr sz="4400">
                <a:solidFill>
                  <a:schemeClr val="tx1"/>
                </a:solidFill>
                <a:latin typeface="Comic Sans MS" pitchFamily="66" charset="0"/>
              </a:defRPr>
            </a:lvl5pPr>
            <a:lvl6pPr marL="457200" algn="ctr" rtl="0" fontAlgn="base">
              <a:spcBef>
                <a:spcPct val="0"/>
              </a:spcBef>
              <a:spcAft>
                <a:spcPct val="0"/>
              </a:spcAft>
              <a:defRPr sz="4400">
                <a:solidFill>
                  <a:schemeClr val="tx1"/>
                </a:solidFill>
                <a:latin typeface="Comic Sans MS" pitchFamily="66" charset="0"/>
              </a:defRPr>
            </a:lvl6pPr>
            <a:lvl7pPr marL="914400" algn="ctr" rtl="0" fontAlgn="base">
              <a:spcBef>
                <a:spcPct val="0"/>
              </a:spcBef>
              <a:spcAft>
                <a:spcPct val="0"/>
              </a:spcAft>
              <a:defRPr sz="4400">
                <a:solidFill>
                  <a:schemeClr val="tx1"/>
                </a:solidFill>
                <a:latin typeface="Comic Sans MS" pitchFamily="66" charset="0"/>
              </a:defRPr>
            </a:lvl7pPr>
            <a:lvl8pPr marL="1371600" algn="ctr" rtl="0" fontAlgn="base">
              <a:spcBef>
                <a:spcPct val="0"/>
              </a:spcBef>
              <a:spcAft>
                <a:spcPct val="0"/>
              </a:spcAft>
              <a:defRPr sz="4400">
                <a:solidFill>
                  <a:schemeClr val="tx1"/>
                </a:solidFill>
                <a:latin typeface="Comic Sans MS" pitchFamily="66" charset="0"/>
              </a:defRPr>
            </a:lvl8pPr>
            <a:lvl9pPr marL="1828800" algn="ctr" rtl="0" fontAlgn="base">
              <a:spcBef>
                <a:spcPct val="0"/>
              </a:spcBef>
              <a:spcAft>
                <a:spcPct val="0"/>
              </a:spcAft>
              <a:defRPr sz="4400">
                <a:solidFill>
                  <a:schemeClr val="tx1"/>
                </a:solidFill>
                <a:latin typeface="Comic Sans MS" pitchFamily="66"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altLang="en-US" sz="3200" b="0" i="0" u="none" strike="noStrike" kern="0" cap="none" spc="0" normalizeH="0" baseline="0" noProof="0" dirty="0">
                <a:ln>
                  <a:noFill/>
                </a:ln>
                <a:solidFill>
                  <a:srgbClr val="000000"/>
                </a:solidFill>
                <a:effectLst/>
                <a:uLnTx/>
                <a:uFillTx/>
                <a:latin typeface="Comic Sans MS"/>
                <a:ea typeface="+mj-ea"/>
                <a:cs typeface="+mj-cs"/>
              </a:rPr>
              <a:t/>
            </a:r>
            <a:br>
              <a:rPr kumimoji="0" lang="en-GB" altLang="en-US" sz="3200" b="0" i="0" u="none" strike="noStrike" kern="0" cap="none" spc="0" normalizeH="0" baseline="0" noProof="0" dirty="0">
                <a:ln>
                  <a:noFill/>
                </a:ln>
                <a:solidFill>
                  <a:srgbClr val="000000"/>
                </a:solidFill>
                <a:effectLst/>
                <a:uLnTx/>
                <a:uFillTx/>
                <a:latin typeface="Comic Sans MS"/>
                <a:ea typeface="+mj-ea"/>
                <a:cs typeface="+mj-cs"/>
              </a:rPr>
            </a:br>
            <a:r>
              <a:rPr kumimoji="0" lang="en-GB" altLang="en-US" sz="4800" b="1" i="0" u="none" strike="noStrike" kern="0" cap="none" spc="0" normalizeH="0" baseline="0" noProof="0" dirty="0">
                <a:ln>
                  <a:noFill/>
                </a:ln>
                <a:effectLst/>
                <a:uLnTx/>
                <a:uFillTx/>
                <a:latin typeface="Comic Sans MS"/>
                <a:ea typeface="+mj-ea"/>
                <a:cs typeface="+mj-cs"/>
              </a:rPr>
              <a:t>World Around Us</a:t>
            </a:r>
            <a:r>
              <a:rPr kumimoji="0" lang="en-GB" altLang="en-US" sz="3200" b="0" i="0" u="none" strike="noStrike" kern="0" cap="none" spc="0" normalizeH="0" baseline="0" noProof="0" dirty="0">
                <a:ln>
                  <a:noFill/>
                </a:ln>
                <a:solidFill>
                  <a:srgbClr val="000000"/>
                </a:solidFill>
                <a:effectLst/>
                <a:uLnTx/>
                <a:uFillTx/>
                <a:latin typeface="Comic Sans MS"/>
                <a:ea typeface="+mj-ea"/>
                <a:cs typeface="+mj-cs"/>
              </a:rPr>
              <a:t/>
            </a:r>
            <a:br>
              <a:rPr kumimoji="0" lang="en-GB" altLang="en-US" sz="3200" b="0" i="0" u="none" strike="noStrike" kern="0" cap="none" spc="0" normalizeH="0" baseline="0" noProof="0" dirty="0">
                <a:ln>
                  <a:noFill/>
                </a:ln>
                <a:solidFill>
                  <a:srgbClr val="000000"/>
                </a:solidFill>
                <a:effectLst/>
                <a:uLnTx/>
                <a:uFillTx/>
                <a:latin typeface="Comic Sans MS"/>
                <a:ea typeface="+mj-ea"/>
                <a:cs typeface="+mj-cs"/>
              </a:rPr>
            </a:br>
            <a:endParaRPr kumimoji="0" lang="en-GB" altLang="en-US" sz="3200" b="0" i="0" u="none" strike="noStrike" kern="0" cap="none" spc="0" normalizeH="0" baseline="0" noProof="0" dirty="0">
              <a:ln>
                <a:noFill/>
              </a:ln>
              <a:solidFill>
                <a:srgbClr val="000000"/>
              </a:solidFill>
              <a:effectLst/>
              <a:uLnTx/>
              <a:uFillTx/>
              <a:latin typeface="Comic Sans MS"/>
              <a:ea typeface="+mj-ea"/>
              <a:cs typeface="+mj-cs"/>
            </a:endParaRPr>
          </a:p>
        </p:txBody>
      </p:sp>
      <p:sp>
        <p:nvSpPr>
          <p:cNvPr id="6" name="Rectangle 3"/>
          <p:cNvSpPr txBox="1">
            <a:spLocks noChangeArrowheads="1"/>
          </p:cNvSpPr>
          <p:nvPr/>
        </p:nvSpPr>
        <p:spPr bwMode="auto">
          <a:xfrm>
            <a:off x="684213" y="2886076"/>
            <a:ext cx="7696200" cy="2365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342900" marR="0" lvl="0" indent="-342900" algn="l" defTabSz="914400" rtl="0" eaLnBrk="1" fontAlgn="base" latinLnBrk="0" hangingPunct="1">
              <a:lnSpc>
                <a:spcPct val="100000"/>
              </a:lnSpc>
              <a:spcBef>
                <a:spcPct val="20000"/>
              </a:spcBef>
              <a:spcAft>
                <a:spcPct val="0"/>
              </a:spcAft>
              <a:buClrTx/>
              <a:buSzTx/>
              <a:buFontTx/>
              <a:buChar char="•"/>
              <a:tabLst/>
              <a:defRPr/>
            </a:pPr>
            <a:r>
              <a:rPr kumimoji="0" lang="en-GB" altLang="en-US" sz="1800" b="0" i="0" u="none" strike="noStrike" kern="0" cap="none" spc="0" normalizeH="0" baseline="0" noProof="0" dirty="0">
                <a:ln>
                  <a:noFill/>
                </a:ln>
                <a:solidFill>
                  <a:srgbClr val="000000"/>
                </a:solidFill>
                <a:effectLst/>
                <a:uLnTx/>
                <a:uFillTx/>
                <a:latin typeface="Comic Sans MS"/>
                <a:ea typeface="+mn-ea"/>
                <a:cs typeface="+mn-cs"/>
              </a:rPr>
              <a:t>Topic Based approach </a:t>
            </a:r>
          </a:p>
          <a:p>
            <a:pPr marL="342900" marR="0" lvl="0" indent="-342900" algn="l" defTabSz="914400" rtl="0" eaLnBrk="1" fontAlgn="base" latinLnBrk="0" hangingPunct="1">
              <a:lnSpc>
                <a:spcPct val="100000"/>
              </a:lnSpc>
              <a:spcBef>
                <a:spcPct val="20000"/>
              </a:spcBef>
              <a:spcAft>
                <a:spcPct val="0"/>
              </a:spcAft>
              <a:buClrTx/>
              <a:buSzTx/>
              <a:buFontTx/>
              <a:buChar char="•"/>
              <a:tabLst/>
              <a:defRPr/>
            </a:pPr>
            <a:r>
              <a:rPr kumimoji="0" lang="en-GB" altLang="en-US" sz="1800" b="0" i="0" u="none" strike="noStrike" kern="0" cap="none" spc="0" normalizeH="0" baseline="0" noProof="0" dirty="0">
                <a:ln>
                  <a:noFill/>
                </a:ln>
                <a:solidFill>
                  <a:srgbClr val="000000"/>
                </a:solidFill>
                <a:effectLst/>
                <a:uLnTx/>
                <a:uFillTx/>
                <a:latin typeface="Comic Sans MS"/>
                <a:ea typeface="+mn-ea"/>
                <a:cs typeface="+mn-cs"/>
              </a:rPr>
              <a:t>Cross curricular approach</a:t>
            </a:r>
          </a:p>
          <a:p>
            <a:pPr marL="342900" marR="0" lvl="0" indent="-342900" algn="l" defTabSz="914400" rtl="0" eaLnBrk="1" fontAlgn="base" latinLnBrk="0" hangingPunct="1">
              <a:lnSpc>
                <a:spcPct val="100000"/>
              </a:lnSpc>
              <a:spcBef>
                <a:spcPct val="20000"/>
              </a:spcBef>
              <a:spcAft>
                <a:spcPct val="0"/>
              </a:spcAft>
              <a:buClrTx/>
              <a:buSzTx/>
              <a:buFontTx/>
              <a:buChar char="•"/>
              <a:tabLst/>
              <a:defRPr/>
            </a:pPr>
            <a:r>
              <a:rPr kumimoji="0" lang="en-GB" altLang="en-US" sz="1800" b="0" i="0" u="none" strike="noStrike" kern="0" cap="none" spc="0" normalizeH="0" baseline="0" noProof="0" dirty="0">
                <a:ln>
                  <a:noFill/>
                </a:ln>
                <a:solidFill>
                  <a:srgbClr val="000000"/>
                </a:solidFill>
                <a:effectLst/>
                <a:uLnTx/>
                <a:uFillTx/>
                <a:latin typeface="Comic Sans MS"/>
                <a:ea typeface="+mn-ea"/>
                <a:cs typeface="+mn-cs"/>
              </a:rPr>
              <a:t>Building on previous learning </a:t>
            </a:r>
          </a:p>
          <a:p>
            <a:pPr marL="342900" marR="0" lvl="0" indent="-342900" algn="l" defTabSz="914400" rtl="0" eaLnBrk="1" fontAlgn="base" latinLnBrk="0" hangingPunct="1">
              <a:lnSpc>
                <a:spcPct val="100000"/>
              </a:lnSpc>
              <a:spcBef>
                <a:spcPct val="20000"/>
              </a:spcBef>
              <a:spcAft>
                <a:spcPct val="0"/>
              </a:spcAft>
              <a:buClrTx/>
              <a:buSzTx/>
              <a:buFontTx/>
              <a:buChar char="•"/>
              <a:tabLst/>
              <a:defRPr/>
            </a:pPr>
            <a:r>
              <a:rPr lang="en-GB" altLang="en-US" sz="1800" kern="0" dirty="0">
                <a:solidFill>
                  <a:srgbClr val="000000"/>
                </a:solidFill>
                <a:latin typeface="Comic Sans MS"/>
              </a:rPr>
              <a:t>Raiders of the Lost Tomb</a:t>
            </a:r>
          </a:p>
          <a:p>
            <a:pPr marL="342900" marR="0" lvl="0" indent="-342900" algn="l" defTabSz="914400" rtl="0" eaLnBrk="1" fontAlgn="base" latinLnBrk="0" hangingPunct="1">
              <a:lnSpc>
                <a:spcPct val="100000"/>
              </a:lnSpc>
              <a:spcBef>
                <a:spcPct val="20000"/>
              </a:spcBef>
              <a:spcAft>
                <a:spcPct val="0"/>
              </a:spcAft>
              <a:buClrTx/>
              <a:buSzTx/>
              <a:buFontTx/>
              <a:buChar char="•"/>
              <a:tabLst/>
              <a:defRPr/>
            </a:pPr>
            <a:r>
              <a:rPr kumimoji="0" lang="en-GB" altLang="en-US" sz="1800" b="0" i="0" u="none" strike="noStrike" kern="0" cap="none" spc="0" normalizeH="0" baseline="0" noProof="0" dirty="0">
                <a:ln>
                  <a:noFill/>
                </a:ln>
                <a:solidFill>
                  <a:srgbClr val="000000"/>
                </a:solidFill>
                <a:effectLst/>
                <a:uLnTx/>
                <a:uFillTx/>
                <a:latin typeface="Comic Sans MS"/>
                <a:ea typeface="+mn-ea"/>
                <a:cs typeface="+mn-cs"/>
              </a:rPr>
              <a:t>Water, Water Everywhere</a:t>
            </a:r>
          </a:p>
          <a:p>
            <a:pPr marL="342900" marR="0" lvl="0" indent="-342900" algn="l" defTabSz="914400" rtl="0" eaLnBrk="1" fontAlgn="base" latinLnBrk="0" hangingPunct="1">
              <a:lnSpc>
                <a:spcPct val="100000"/>
              </a:lnSpc>
              <a:spcBef>
                <a:spcPct val="20000"/>
              </a:spcBef>
              <a:spcAft>
                <a:spcPct val="0"/>
              </a:spcAft>
              <a:buClrTx/>
              <a:buSzTx/>
              <a:buFontTx/>
              <a:buChar char="•"/>
              <a:tabLst/>
              <a:defRPr/>
            </a:pPr>
            <a:r>
              <a:rPr lang="en-GB" altLang="en-US" sz="1800" kern="0" dirty="0">
                <a:solidFill>
                  <a:srgbClr val="000000"/>
                </a:solidFill>
                <a:latin typeface="Comic Sans MS"/>
              </a:rPr>
              <a:t>Magnificent Machines</a:t>
            </a:r>
            <a:endParaRPr kumimoji="0" lang="en-GB" altLang="en-US" sz="1800" b="0" i="0" u="none" strike="noStrike" kern="0" cap="none" spc="0" normalizeH="0" baseline="0" noProof="0" dirty="0">
              <a:ln>
                <a:noFill/>
              </a:ln>
              <a:solidFill>
                <a:srgbClr val="000000"/>
              </a:solidFill>
              <a:effectLst/>
              <a:uLnTx/>
              <a:uFillTx/>
              <a:latin typeface="Comic Sans MS"/>
              <a:ea typeface="+mn-ea"/>
              <a:cs typeface="+mn-cs"/>
            </a:endParaRPr>
          </a:p>
        </p:txBody>
      </p:sp>
    </p:spTree>
    <p:extLst>
      <p:ext uri="{BB962C8B-B14F-4D97-AF65-F5344CB8AC3E}">
        <p14:creationId xmlns:p14="http://schemas.microsoft.com/office/powerpoint/2010/main" val="53690941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5" descr="powerpoint.jpg"/>
          <p:cNvPicPr>
            <a:picLocks noChangeAspect="1"/>
          </p:cNvPicPr>
          <p:nvPr/>
        </p:nvPicPr>
        <p:blipFill>
          <a:blip r:embed="rId3"/>
          <a:stretch>
            <a:fillRect/>
          </a:stretch>
        </p:blipFill>
        <p:spPr>
          <a:xfrm>
            <a:off x="1" y="-280"/>
            <a:ext cx="9701148" cy="6858281"/>
          </a:xfrm>
          <a:prstGeom prst="rect">
            <a:avLst/>
          </a:prstGeom>
        </p:spPr>
      </p:pic>
      <p:sp>
        <p:nvSpPr>
          <p:cNvPr id="5" name="Rectangle 2"/>
          <p:cNvSpPr txBox="1">
            <a:spLocks noChangeArrowheads="1"/>
          </p:cNvSpPr>
          <p:nvPr/>
        </p:nvSpPr>
        <p:spPr bwMode="auto">
          <a:xfrm>
            <a:off x="746887" y="1516551"/>
            <a:ext cx="8207375" cy="1404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ctr" rtl="0" eaLnBrk="0" fontAlgn="base" hangingPunct="0">
              <a:spcBef>
                <a:spcPct val="0"/>
              </a:spcBef>
              <a:spcAft>
                <a:spcPct val="0"/>
              </a:spcAft>
              <a:defRPr sz="44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omic Sans MS" pitchFamily="66" charset="0"/>
              </a:defRPr>
            </a:lvl2pPr>
            <a:lvl3pPr algn="ctr" rtl="0" eaLnBrk="0" fontAlgn="base" hangingPunct="0">
              <a:spcBef>
                <a:spcPct val="0"/>
              </a:spcBef>
              <a:spcAft>
                <a:spcPct val="0"/>
              </a:spcAft>
              <a:defRPr sz="4400">
                <a:solidFill>
                  <a:schemeClr val="tx1"/>
                </a:solidFill>
                <a:latin typeface="Comic Sans MS" pitchFamily="66" charset="0"/>
              </a:defRPr>
            </a:lvl3pPr>
            <a:lvl4pPr algn="ctr" rtl="0" eaLnBrk="0" fontAlgn="base" hangingPunct="0">
              <a:spcBef>
                <a:spcPct val="0"/>
              </a:spcBef>
              <a:spcAft>
                <a:spcPct val="0"/>
              </a:spcAft>
              <a:defRPr sz="4400">
                <a:solidFill>
                  <a:schemeClr val="tx1"/>
                </a:solidFill>
                <a:latin typeface="Comic Sans MS" pitchFamily="66" charset="0"/>
              </a:defRPr>
            </a:lvl4pPr>
            <a:lvl5pPr algn="ctr" rtl="0" eaLnBrk="0" fontAlgn="base" hangingPunct="0">
              <a:spcBef>
                <a:spcPct val="0"/>
              </a:spcBef>
              <a:spcAft>
                <a:spcPct val="0"/>
              </a:spcAft>
              <a:defRPr sz="4400">
                <a:solidFill>
                  <a:schemeClr val="tx1"/>
                </a:solidFill>
                <a:latin typeface="Comic Sans MS" pitchFamily="66" charset="0"/>
              </a:defRPr>
            </a:lvl5pPr>
            <a:lvl6pPr marL="457200" algn="ctr" rtl="0" fontAlgn="base">
              <a:spcBef>
                <a:spcPct val="0"/>
              </a:spcBef>
              <a:spcAft>
                <a:spcPct val="0"/>
              </a:spcAft>
              <a:defRPr sz="4400">
                <a:solidFill>
                  <a:schemeClr val="tx1"/>
                </a:solidFill>
                <a:latin typeface="Comic Sans MS" pitchFamily="66" charset="0"/>
              </a:defRPr>
            </a:lvl6pPr>
            <a:lvl7pPr marL="914400" algn="ctr" rtl="0" fontAlgn="base">
              <a:spcBef>
                <a:spcPct val="0"/>
              </a:spcBef>
              <a:spcAft>
                <a:spcPct val="0"/>
              </a:spcAft>
              <a:defRPr sz="4400">
                <a:solidFill>
                  <a:schemeClr val="tx1"/>
                </a:solidFill>
                <a:latin typeface="Comic Sans MS" pitchFamily="66" charset="0"/>
              </a:defRPr>
            </a:lvl7pPr>
            <a:lvl8pPr marL="1371600" algn="ctr" rtl="0" fontAlgn="base">
              <a:spcBef>
                <a:spcPct val="0"/>
              </a:spcBef>
              <a:spcAft>
                <a:spcPct val="0"/>
              </a:spcAft>
              <a:defRPr sz="4400">
                <a:solidFill>
                  <a:schemeClr val="tx1"/>
                </a:solidFill>
                <a:latin typeface="Comic Sans MS" pitchFamily="66" charset="0"/>
              </a:defRPr>
            </a:lvl8pPr>
            <a:lvl9pPr marL="1828800" algn="ctr" rtl="0" fontAlgn="base">
              <a:spcBef>
                <a:spcPct val="0"/>
              </a:spcBef>
              <a:spcAft>
                <a:spcPct val="0"/>
              </a:spcAft>
              <a:defRPr sz="4400">
                <a:solidFill>
                  <a:schemeClr val="tx1"/>
                </a:solidFill>
                <a:latin typeface="Comic Sans MS" pitchFamily="66"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altLang="en-US" sz="3200" b="0" i="0" u="none" strike="noStrike" kern="0" cap="none" spc="0" normalizeH="0" baseline="0" noProof="0" dirty="0">
                <a:ln>
                  <a:noFill/>
                </a:ln>
                <a:solidFill>
                  <a:srgbClr val="000000"/>
                </a:solidFill>
                <a:effectLst/>
                <a:uLnTx/>
                <a:uFillTx/>
                <a:latin typeface="Comic Sans MS"/>
                <a:ea typeface="+mj-ea"/>
                <a:cs typeface="+mj-cs"/>
              </a:rPr>
              <a:t/>
            </a:r>
            <a:br>
              <a:rPr kumimoji="0" lang="en-GB" altLang="en-US" sz="3200" b="0" i="0" u="none" strike="noStrike" kern="0" cap="none" spc="0" normalizeH="0" baseline="0" noProof="0" dirty="0">
                <a:ln>
                  <a:noFill/>
                </a:ln>
                <a:solidFill>
                  <a:srgbClr val="000000"/>
                </a:solidFill>
                <a:effectLst/>
                <a:uLnTx/>
                <a:uFillTx/>
                <a:latin typeface="Comic Sans MS"/>
                <a:ea typeface="+mj-ea"/>
                <a:cs typeface="+mj-cs"/>
              </a:rPr>
            </a:br>
            <a:r>
              <a:rPr kumimoji="0" lang="en-GB" altLang="en-US" sz="4800" b="1" i="0" u="none" strike="noStrike" kern="0" cap="none" spc="0" normalizeH="0" baseline="0" noProof="0" dirty="0">
                <a:ln>
                  <a:noFill/>
                </a:ln>
                <a:effectLst/>
                <a:uLnTx/>
                <a:uFillTx/>
                <a:latin typeface="Comic Sans MS"/>
                <a:ea typeface="+mj-ea"/>
                <a:cs typeface="+mj-cs"/>
              </a:rPr>
              <a:t>PDMU</a:t>
            </a:r>
            <a:r>
              <a:rPr kumimoji="0" lang="en-GB" altLang="en-US" sz="3200" b="0" i="0" u="none" strike="noStrike" kern="0" cap="none" spc="0" normalizeH="0" baseline="0" noProof="0" dirty="0">
                <a:ln>
                  <a:noFill/>
                </a:ln>
                <a:solidFill>
                  <a:srgbClr val="000000"/>
                </a:solidFill>
                <a:effectLst/>
                <a:uLnTx/>
                <a:uFillTx/>
                <a:latin typeface="Comic Sans MS"/>
                <a:ea typeface="+mj-ea"/>
                <a:cs typeface="+mj-cs"/>
              </a:rPr>
              <a:t/>
            </a:r>
            <a:br>
              <a:rPr kumimoji="0" lang="en-GB" altLang="en-US" sz="3200" b="0" i="0" u="none" strike="noStrike" kern="0" cap="none" spc="0" normalizeH="0" baseline="0" noProof="0" dirty="0">
                <a:ln>
                  <a:noFill/>
                </a:ln>
                <a:solidFill>
                  <a:srgbClr val="000000"/>
                </a:solidFill>
                <a:effectLst/>
                <a:uLnTx/>
                <a:uFillTx/>
                <a:latin typeface="Comic Sans MS"/>
                <a:ea typeface="+mj-ea"/>
                <a:cs typeface="+mj-cs"/>
              </a:rPr>
            </a:br>
            <a:endParaRPr kumimoji="0" lang="en-GB" altLang="en-US" sz="3200" b="0" i="0" u="none" strike="noStrike" kern="0" cap="none" spc="0" normalizeH="0" baseline="0" noProof="0" dirty="0">
              <a:ln>
                <a:noFill/>
              </a:ln>
              <a:solidFill>
                <a:srgbClr val="000000"/>
              </a:solidFill>
              <a:effectLst/>
              <a:uLnTx/>
              <a:uFillTx/>
              <a:latin typeface="Comic Sans MS"/>
              <a:ea typeface="+mj-ea"/>
              <a:cs typeface="+mj-cs"/>
            </a:endParaRPr>
          </a:p>
        </p:txBody>
      </p:sp>
      <p:sp>
        <p:nvSpPr>
          <p:cNvPr id="6" name="Rectangle 3"/>
          <p:cNvSpPr txBox="1">
            <a:spLocks noChangeArrowheads="1"/>
          </p:cNvSpPr>
          <p:nvPr/>
        </p:nvSpPr>
        <p:spPr bwMode="auto">
          <a:xfrm>
            <a:off x="363415" y="2328530"/>
            <a:ext cx="8311479" cy="39433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defTabSz="914400" eaLnBrk="1" hangingPunct="1">
              <a:defRPr/>
            </a:pPr>
            <a:r>
              <a:rPr kumimoji="0" lang="en-GB" sz="2400" b="1" i="0" u="none" strike="noStrike" kern="0" cap="none" spc="0" normalizeH="0" baseline="0" noProof="0" dirty="0">
                <a:ln>
                  <a:noFill/>
                </a:ln>
                <a:solidFill>
                  <a:srgbClr val="000000"/>
                </a:solidFill>
                <a:effectLst/>
                <a:uLnTx/>
                <a:uFillTx/>
                <a:latin typeface="Comic Sans MS"/>
                <a:ea typeface="+mn-ea"/>
                <a:cs typeface="+mn-cs"/>
              </a:rPr>
              <a:t>Making good choices </a:t>
            </a:r>
          </a:p>
          <a:p>
            <a:pPr marL="342900" marR="0" lvl="0" indent="-342900" algn="l" defTabSz="914400" rtl="0" eaLnBrk="1" fontAlgn="base" latinLnBrk="0" hangingPunct="1">
              <a:lnSpc>
                <a:spcPct val="100000"/>
              </a:lnSpc>
              <a:spcBef>
                <a:spcPct val="20000"/>
              </a:spcBef>
              <a:spcAft>
                <a:spcPct val="0"/>
              </a:spcAft>
              <a:buClrTx/>
              <a:buSzTx/>
              <a:buFontTx/>
              <a:buNone/>
              <a:tabLst/>
              <a:defRPr/>
            </a:pPr>
            <a:r>
              <a:rPr kumimoji="0" lang="en-GB" sz="1800" b="0" i="0" u="none" strike="noStrike" kern="0" cap="none" spc="0" normalizeH="0" baseline="0" noProof="0" dirty="0">
                <a:ln>
                  <a:noFill/>
                </a:ln>
                <a:solidFill>
                  <a:srgbClr val="000000"/>
                </a:solidFill>
                <a:effectLst/>
                <a:uLnTx/>
                <a:uFillTx/>
                <a:latin typeface="Comic Sans MS"/>
                <a:ea typeface="+mn-ea"/>
                <a:cs typeface="+mn-cs"/>
              </a:rPr>
              <a:t>Linked to positive behaviour policy </a:t>
            </a:r>
            <a:r>
              <a:rPr lang="en-GB" sz="1800" kern="0" noProof="0" dirty="0">
                <a:solidFill>
                  <a:srgbClr val="000000"/>
                </a:solidFill>
                <a:latin typeface="Comic Sans MS"/>
              </a:rPr>
              <a:t>Focus for September </a:t>
            </a:r>
          </a:p>
          <a:p>
            <a:pPr marL="342900" marR="0" lvl="0" indent="-342900" algn="l" defTabSz="914400" rtl="0" eaLnBrk="1" fontAlgn="base" latinLnBrk="0" hangingPunct="1">
              <a:lnSpc>
                <a:spcPct val="100000"/>
              </a:lnSpc>
              <a:spcBef>
                <a:spcPct val="20000"/>
              </a:spcBef>
              <a:spcAft>
                <a:spcPct val="0"/>
              </a:spcAft>
              <a:buClrTx/>
              <a:buSzTx/>
              <a:buFontTx/>
              <a:buNone/>
              <a:tabLst/>
              <a:defRPr/>
            </a:pPr>
            <a:r>
              <a:rPr lang="en-GB" sz="1800" b="1" kern="0" dirty="0">
                <a:solidFill>
                  <a:srgbClr val="000000"/>
                </a:solidFill>
                <a:latin typeface="Comic Sans MS"/>
              </a:rPr>
              <a:t>ACTIVE LISTENING</a:t>
            </a:r>
            <a:endParaRPr kumimoji="0" lang="en-GB" sz="1800" b="1" i="0" u="none" strike="noStrike" kern="0" cap="none" spc="0" normalizeH="0" baseline="0" noProof="0" dirty="0">
              <a:ln>
                <a:noFill/>
              </a:ln>
              <a:solidFill>
                <a:srgbClr val="000000"/>
              </a:solidFill>
              <a:effectLst/>
              <a:uLnTx/>
              <a:uFillTx/>
              <a:latin typeface="Comic Sans MS"/>
            </a:endParaRPr>
          </a:p>
          <a:p>
            <a:pPr marL="342900" marR="0" lvl="0" indent="-342900" algn="l" defTabSz="914400" rtl="0" eaLnBrk="1" fontAlgn="base" latinLnBrk="0" hangingPunct="1">
              <a:lnSpc>
                <a:spcPct val="100000"/>
              </a:lnSpc>
              <a:spcBef>
                <a:spcPct val="20000"/>
              </a:spcBef>
              <a:spcAft>
                <a:spcPct val="0"/>
              </a:spcAft>
              <a:buClrTx/>
              <a:buSzTx/>
              <a:buFontTx/>
              <a:buChar char="•"/>
              <a:tabLst/>
              <a:defRPr/>
            </a:pPr>
            <a:r>
              <a:rPr kumimoji="0" lang="en-GB" sz="2400" b="1" i="0" u="none" strike="noStrike" kern="0" cap="none" spc="0" normalizeH="0" baseline="0" noProof="0" dirty="0">
                <a:ln>
                  <a:noFill/>
                </a:ln>
                <a:solidFill>
                  <a:srgbClr val="000000"/>
                </a:solidFill>
                <a:effectLst/>
                <a:uLnTx/>
                <a:uFillTx/>
                <a:latin typeface="Comic Sans MS"/>
                <a:ea typeface="+mn-ea"/>
                <a:cs typeface="+mn-cs"/>
              </a:rPr>
              <a:t>School and class council</a:t>
            </a:r>
          </a:p>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en-GB" sz="1800" b="0" i="0" u="none" strike="noStrike" kern="0" cap="none" spc="0" normalizeH="0" baseline="0" noProof="0" dirty="0">
                <a:ln>
                  <a:noFill/>
                </a:ln>
                <a:solidFill>
                  <a:srgbClr val="000000"/>
                </a:solidFill>
                <a:effectLst/>
                <a:uLnTx/>
                <a:uFillTx/>
                <a:latin typeface="Comic Sans MS"/>
                <a:ea typeface="+mn-ea"/>
                <a:cs typeface="+mn-cs"/>
              </a:rPr>
              <a:t>P4 – P7 involved in a series of lessons to build up to the launch of our School Council. We hope to have two representatives from each class who will attend monthly meetings and address issues in the school. </a:t>
            </a:r>
            <a:endParaRPr kumimoji="0" lang="en-GB" sz="3200" b="0" i="0" u="none" strike="noStrike" kern="0" cap="none" spc="0" normalizeH="0" baseline="0" noProof="0" dirty="0">
              <a:ln>
                <a:noFill/>
              </a:ln>
              <a:solidFill>
                <a:srgbClr val="000000"/>
              </a:solidFill>
              <a:effectLst/>
              <a:uLnTx/>
              <a:uFillTx/>
              <a:latin typeface="Comic Sans MS"/>
              <a:ea typeface="+mn-ea"/>
              <a:cs typeface="+mn-cs"/>
            </a:endParaRPr>
          </a:p>
          <a:p>
            <a:pPr marL="342900" marR="0" lvl="0" indent="-342900" algn="l" defTabSz="914400" rtl="0" eaLnBrk="1" fontAlgn="base" latinLnBrk="0" hangingPunct="1">
              <a:lnSpc>
                <a:spcPct val="100000"/>
              </a:lnSpc>
              <a:spcBef>
                <a:spcPct val="20000"/>
              </a:spcBef>
              <a:spcAft>
                <a:spcPct val="0"/>
              </a:spcAft>
              <a:buClrTx/>
              <a:buSzTx/>
              <a:buFontTx/>
              <a:buChar char="•"/>
              <a:tabLst/>
              <a:defRPr/>
            </a:pPr>
            <a:r>
              <a:rPr kumimoji="0" lang="en-GB" sz="2400" b="1" i="0" u="none" strike="noStrike" kern="0" cap="none" spc="0" normalizeH="0" baseline="0" noProof="0" dirty="0">
                <a:ln>
                  <a:noFill/>
                </a:ln>
                <a:solidFill>
                  <a:srgbClr val="000000"/>
                </a:solidFill>
                <a:effectLst/>
                <a:uLnTx/>
                <a:uFillTx/>
                <a:latin typeface="Comic Sans MS"/>
                <a:ea typeface="+mn-ea"/>
                <a:cs typeface="+mn-cs"/>
              </a:rPr>
              <a:t>Anti-bullying week</a:t>
            </a:r>
          </a:p>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en-GB" sz="1800" b="0" i="0" u="none" strike="noStrike" kern="0" cap="none" spc="0" normalizeH="0" baseline="0" noProof="0" dirty="0">
                <a:ln>
                  <a:noFill/>
                </a:ln>
                <a:solidFill>
                  <a:srgbClr val="000000"/>
                </a:solidFill>
                <a:effectLst/>
                <a:uLnTx/>
                <a:uFillTx/>
                <a:latin typeface="Comic Sans MS"/>
                <a:ea typeface="+mn-ea"/>
                <a:cs typeface="+mn-cs"/>
              </a:rPr>
              <a:t>Week devoted to identifying strategies to combat bullying</a:t>
            </a:r>
          </a:p>
          <a:p>
            <a:pPr marL="342900" marR="0" lvl="0" indent="-342900" algn="l" defTabSz="914400" rtl="0" eaLnBrk="1" fontAlgn="base" latinLnBrk="0" hangingPunct="1">
              <a:lnSpc>
                <a:spcPct val="100000"/>
              </a:lnSpc>
              <a:spcBef>
                <a:spcPct val="20000"/>
              </a:spcBef>
              <a:spcAft>
                <a:spcPct val="0"/>
              </a:spcAft>
              <a:buClrTx/>
              <a:buSzTx/>
              <a:buFontTx/>
              <a:buNone/>
              <a:tabLst/>
              <a:defRPr/>
            </a:pPr>
            <a:endParaRPr kumimoji="0" lang="en-GB" sz="3200" b="0" i="0" u="none" strike="noStrike" kern="0" cap="none" spc="0" normalizeH="0" baseline="0" noProof="0" dirty="0">
              <a:ln>
                <a:noFill/>
              </a:ln>
              <a:solidFill>
                <a:srgbClr val="FF6600"/>
              </a:solidFill>
              <a:effectLst/>
              <a:uLnTx/>
              <a:uFillTx/>
              <a:latin typeface="Comic Sans MS"/>
              <a:ea typeface="+mn-ea"/>
              <a:cs typeface="+mn-cs"/>
            </a:endParaRPr>
          </a:p>
        </p:txBody>
      </p:sp>
    </p:spTree>
    <p:extLst>
      <p:ext uri="{BB962C8B-B14F-4D97-AF65-F5344CB8AC3E}">
        <p14:creationId xmlns:p14="http://schemas.microsoft.com/office/powerpoint/2010/main" val="241377644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powerpoint.jpg"/>
          <p:cNvPicPr>
            <a:picLocks noGrp="1" noChangeAspect="1"/>
          </p:cNvPicPr>
          <p:nvPr>
            <p:ph idx="1"/>
          </p:nvPr>
        </p:nvPicPr>
        <p:blipFill>
          <a:blip r:embed="rId3"/>
          <a:stretch>
            <a:fillRect/>
          </a:stretch>
        </p:blipFill>
        <p:spPr>
          <a:xfrm>
            <a:off x="1" y="-280"/>
            <a:ext cx="9701148" cy="6858281"/>
          </a:xfrm>
        </p:spPr>
      </p:pic>
      <p:sp>
        <p:nvSpPr>
          <p:cNvPr id="7" name="TextBox 6"/>
          <p:cNvSpPr txBox="1"/>
          <p:nvPr/>
        </p:nvSpPr>
        <p:spPr>
          <a:xfrm>
            <a:off x="0" y="2832647"/>
            <a:ext cx="9701148" cy="369332"/>
          </a:xfrm>
          <a:prstGeom prst="rect">
            <a:avLst/>
          </a:prstGeom>
          <a:noFill/>
        </p:spPr>
        <p:txBody>
          <a:bodyPr wrap="square" rtlCol="0">
            <a:spAutoFit/>
          </a:bodyPr>
          <a:lstStyle/>
          <a:p>
            <a:pPr marL="457200" indent="-457200" algn="just">
              <a:buFont typeface="Arial"/>
              <a:buChar char="•"/>
            </a:pPr>
            <a:endParaRPr lang="en-GB" sz="1800" dirty="0">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01BA4D01-82A9-E62F-E987-32B0E344014C}"/>
              </a:ext>
            </a:extLst>
          </p:cNvPr>
          <p:cNvPicPr>
            <a:picLocks noChangeAspect="1"/>
          </p:cNvPicPr>
          <p:nvPr/>
        </p:nvPicPr>
        <p:blipFill>
          <a:blip r:embed="rId4"/>
          <a:stretch>
            <a:fillRect/>
          </a:stretch>
        </p:blipFill>
        <p:spPr>
          <a:xfrm>
            <a:off x="19455" y="0"/>
            <a:ext cx="9581745" cy="6858000"/>
          </a:xfrm>
          <a:prstGeom prst="rect">
            <a:avLst/>
          </a:prstGeom>
        </p:spPr>
      </p:pic>
    </p:spTree>
    <p:extLst>
      <p:ext uri="{BB962C8B-B14F-4D97-AF65-F5344CB8AC3E}">
        <p14:creationId xmlns:p14="http://schemas.microsoft.com/office/powerpoint/2010/main" val="338795670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5" descr="powerpoint.jpg"/>
          <p:cNvPicPr>
            <a:picLocks noChangeAspect="1"/>
          </p:cNvPicPr>
          <p:nvPr/>
        </p:nvPicPr>
        <p:blipFill>
          <a:blip r:embed="rId3"/>
          <a:stretch>
            <a:fillRect/>
          </a:stretch>
        </p:blipFill>
        <p:spPr>
          <a:xfrm>
            <a:off x="1" y="-280"/>
            <a:ext cx="9701148" cy="6858281"/>
          </a:xfrm>
          <a:prstGeom prst="rect">
            <a:avLst/>
          </a:prstGeom>
        </p:spPr>
      </p:pic>
      <p:sp>
        <p:nvSpPr>
          <p:cNvPr id="5" name="Rectangle 2"/>
          <p:cNvSpPr txBox="1">
            <a:spLocks noChangeArrowheads="1"/>
          </p:cNvSpPr>
          <p:nvPr/>
        </p:nvSpPr>
        <p:spPr bwMode="auto">
          <a:xfrm>
            <a:off x="1135857" y="1765544"/>
            <a:ext cx="6870700" cy="8675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ctr" rtl="0" eaLnBrk="0" fontAlgn="base" hangingPunct="0">
              <a:spcBef>
                <a:spcPct val="0"/>
              </a:spcBef>
              <a:spcAft>
                <a:spcPct val="0"/>
              </a:spcAft>
              <a:defRPr sz="44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omic Sans MS" pitchFamily="66" charset="0"/>
              </a:defRPr>
            </a:lvl2pPr>
            <a:lvl3pPr algn="ctr" rtl="0" eaLnBrk="0" fontAlgn="base" hangingPunct="0">
              <a:spcBef>
                <a:spcPct val="0"/>
              </a:spcBef>
              <a:spcAft>
                <a:spcPct val="0"/>
              </a:spcAft>
              <a:defRPr sz="4400">
                <a:solidFill>
                  <a:schemeClr val="tx1"/>
                </a:solidFill>
                <a:latin typeface="Comic Sans MS" pitchFamily="66" charset="0"/>
              </a:defRPr>
            </a:lvl3pPr>
            <a:lvl4pPr algn="ctr" rtl="0" eaLnBrk="0" fontAlgn="base" hangingPunct="0">
              <a:spcBef>
                <a:spcPct val="0"/>
              </a:spcBef>
              <a:spcAft>
                <a:spcPct val="0"/>
              </a:spcAft>
              <a:defRPr sz="4400">
                <a:solidFill>
                  <a:schemeClr val="tx1"/>
                </a:solidFill>
                <a:latin typeface="Comic Sans MS" pitchFamily="66" charset="0"/>
              </a:defRPr>
            </a:lvl4pPr>
            <a:lvl5pPr algn="ctr" rtl="0" eaLnBrk="0" fontAlgn="base" hangingPunct="0">
              <a:spcBef>
                <a:spcPct val="0"/>
              </a:spcBef>
              <a:spcAft>
                <a:spcPct val="0"/>
              </a:spcAft>
              <a:defRPr sz="4400">
                <a:solidFill>
                  <a:schemeClr val="tx1"/>
                </a:solidFill>
                <a:latin typeface="Comic Sans MS" pitchFamily="66" charset="0"/>
              </a:defRPr>
            </a:lvl5pPr>
            <a:lvl6pPr marL="457200" algn="ctr" rtl="0" fontAlgn="base">
              <a:spcBef>
                <a:spcPct val="0"/>
              </a:spcBef>
              <a:spcAft>
                <a:spcPct val="0"/>
              </a:spcAft>
              <a:defRPr sz="4400">
                <a:solidFill>
                  <a:schemeClr val="tx1"/>
                </a:solidFill>
                <a:latin typeface="Comic Sans MS" pitchFamily="66" charset="0"/>
              </a:defRPr>
            </a:lvl6pPr>
            <a:lvl7pPr marL="914400" algn="ctr" rtl="0" fontAlgn="base">
              <a:spcBef>
                <a:spcPct val="0"/>
              </a:spcBef>
              <a:spcAft>
                <a:spcPct val="0"/>
              </a:spcAft>
              <a:defRPr sz="4400">
                <a:solidFill>
                  <a:schemeClr val="tx1"/>
                </a:solidFill>
                <a:latin typeface="Comic Sans MS" pitchFamily="66" charset="0"/>
              </a:defRPr>
            </a:lvl7pPr>
            <a:lvl8pPr marL="1371600" algn="ctr" rtl="0" fontAlgn="base">
              <a:spcBef>
                <a:spcPct val="0"/>
              </a:spcBef>
              <a:spcAft>
                <a:spcPct val="0"/>
              </a:spcAft>
              <a:defRPr sz="4400">
                <a:solidFill>
                  <a:schemeClr val="tx1"/>
                </a:solidFill>
                <a:latin typeface="Comic Sans MS" pitchFamily="66" charset="0"/>
              </a:defRPr>
            </a:lvl8pPr>
            <a:lvl9pPr marL="1828800" algn="ctr" rtl="0" fontAlgn="base">
              <a:spcBef>
                <a:spcPct val="0"/>
              </a:spcBef>
              <a:spcAft>
                <a:spcPct val="0"/>
              </a:spcAft>
              <a:defRPr sz="4400">
                <a:solidFill>
                  <a:schemeClr val="tx1"/>
                </a:solidFill>
                <a:latin typeface="Comic Sans MS" pitchFamily="66"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altLang="en-US" sz="4800" b="1" i="0" u="none" strike="noStrike" kern="0" cap="none" spc="0" normalizeH="0" baseline="0" noProof="0" dirty="0">
                <a:ln>
                  <a:noFill/>
                </a:ln>
                <a:effectLst/>
                <a:uLnTx/>
                <a:uFillTx/>
                <a:latin typeface="Comic Sans MS"/>
                <a:ea typeface="+mj-ea"/>
                <a:cs typeface="+mj-cs"/>
              </a:rPr>
              <a:t>ICT</a:t>
            </a:r>
          </a:p>
        </p:txBody>
      </p:sp>
      <p:sp>
        <p:nvSpPr>
          <p:cNvPr id="6" name="Rectangle 3"/>
          <p:cNvSpPr txBox="1">
            <a:spLocks noChangeArrowheads="1"/>
          </p:cNvSpPr>
          <p:nvPr/>
        </p:nvSpPr>
        <p:spPr bwMode="auto">
          <a:xfrm>
            <a:off x="597879" y="2731477"/>
            <a:ext cx="7772400" cy="365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342900" marR="0" lvl="0" indent="-342900" algn="l" defTabSz="914400" rtl="0" eaLnBrk="1" fontAlgn="base" latinLnBrk="0" hangingPunct="1">
              <a:lnSpc>
                <a:spcPct val="100000"/>
              </a:lnSpc>
              <a:spcBef>
                <a:spcPct val="20000"/>
              </a:spcBef>
              <a:spcAft>
                <a:spcPct val="0"/>
              </a:spcAft>
              <a:buClrTx/>
              <a:buSzTx/>
              <a:buFontTx/>
              <a:buNone/>
              <a:tabLst/>
              <a:defRPr/>
            </a:pPr>
            <a:r>
              <a:rPr kumimoji="0" lang="en-GB" altLang="en-US" sz="1800" b="0" i="0" u="none" strike="noStrike" kern="0" cap="none" spc="0" normalizeH="0" baseline="0" noProof="0" dirty="0">
                <a:ln>
                  <a:noFill/>
                </a:ln>
                <a:solidFill>
                  <a:srgbClr val="000000"/>
                </a:solidFill>
                <a:effectLst/>
                <a:uLnTx/>
                <a:uFillTx/>
                <a:latin typeface="Comic Sans MS"/>
                <a:ea typeface="+mn-ea"/>
                <a:cs typeface="+mn-cs"/>
              </a:rPr>
              <a:t>-Keyboard </a:t>
            </a:r>
            <a:r>
              <a:rPr lang="en-GB" altLang="en-US" sz="1800" kern="0" dirty="0">
                <a:solidFill>
                  <a:srgbClr val="000000"/>
                </a:solidFill>
                <a:latin typeface="Comic Sans MS"/>
              </a:rPr>
              <a:t>and w</a:t>
            </a:r>
            <a:r>
              <a:rPr kumimoji="0" lang="en-GB" altLang="en-US" sz="1800" b="0" i="0" u="none" strike="noStrike" kern="0" cap="none" spc="0" normalizeH="0" baseline="0" noProof="0" dirty="0" err="1">
                <a:ln>
                  <a:noFill/>
                </a:ln>
                <a:solidFill>
                  <a:srgbClr val="000000"/>
                </a:solidFill>
                <a:effectLst/>
                <a:uLnTx/>
                <a:uFillTx/>
                <a:latin typeface="Comic Sans MS"/>
                <a:ea typeface="+mn-ea"/>
                <a:cs typeface="+mn-cs"/>
              </a:rPr>
              <a:t>ord</a:t>
            </a:r>
            <a:r>
              <a:rPr kumimoji="0" lang="en-GB" altLang="en-US" sz="1800" b="0" i="0" u="none" strike="noStrike" kern="0" cap="none" spc="0" normalizeH="0" baseline="0" noProof="0" dirty="0">
                <a:ln>
                  <a:noFill/>
                </a:ln>
                <a:solidFill>
                  <a:srgbClr val="000000"/>
                </a:solidFill>
                <a:effectLst/>
                <a:uLnTx/>
                <a:uFillTx/>
                <a:latin typeface="Comic Sans MS"/>
                <a:ea typeface="+mn-ea"/>
                <a:cs typeface="+mn-cs"/>
              </a:rPr>
              <a:t> </a:t>
            </a:r>
            <a:r>
              <a:rPr lang="en-GB" altLang="en-US" sz="1800" kern="0" dirty="0">
                <a:solidFill>
                  <a:srgbClr val="000000"/>
                </a:solidFill>
                <a:latin typeface="Comic Sans MS"/>
              </a:rPr>
              <a:t>p</a:t>
            </a:r>
            <a:r>
              <a:rPr kumimoji="0" lang="en-GB" altLang="en-US" sz="1800" b="0" i="0" u="none" strike="noStrike" kern="0" cap="none" spc="0" normalizeH="0" baseline="0" noProof="0" dirty="0" err="1">
                <a:ln>
                  <a:noFill/>
                </a:ln>
                <a:solidFill>
                  <a:srgbClr val="000000"/>
                </a:solidFill>
                <a:effectLst/>
                <a:uLnTx/>
                <a:uFillTx/>
                <a:latin typeface="Comic Sans MS"/>
                <a:ea typeface="+mn-ea"/>
                <a:cs typeface="+mn-cs"/>
              </a:rPr>
              <a:t>rocessing</a:t>
            </a:r>
            <a:r>
              <a:rPr kumimoji="0" lang="en-GB" altLang="en-US" sz="1800" b="0" i="0" u="none" strike="noStrike" kern="0" cap="none" spc="0" normalizeH="0" baseline="0" noProof="0" dirty="0">
                <a:ln>
                  <a:noFill/>
                </a:ln>
                <a:solidFill>
                  <a:srgbClr val="000000"/>
                </a:solidFill>
                <a:effectLst/>
                <a:uLnTx/>
                <a:uFillTx/>
                <a:latin typeface="Comic Sans MS"/>
                <a:ea typeface="+mn-ea"/>
                <a:cs typeface="+mn-cs"/>
              </a:rPr>
              <a:t> skills</a:t>
            </a:r>
          </a:p>
          <a:p>
            <a:pPr marL="342900" marR="0" lvl="0" indent="-342900" algn="l" defTabSz="914400" rtl="0" eaLnBrk="1" fontAlgn="base" latinLnBrk="0" hangingPunct="1">
              <a:lnSpc>
                <a:spcPct val="100000"/>
              </a:lnSpc>
              <a:spcBef>
                <a:spcPct val="20000"/>
              </a:spcBef>
              <a:spcAft>
                <a:spcPct val="0"/>
              </a:spcAft>
              <a:buClrTx/>
              <a:buSzTx/>
              <a:buFontTx/>
              <a:buNone/>
              <a:tabLst/>
              <a:defRPr/>
            </a:pPr>
            <a:r>
              <a:rPr kumimoji="0" lang="en-GB" altLang="en-US" sz="1800" b="0" i="0" u="none" strike="noStrike" kern="0" cap="none" spc="0" normalizeH="0" baseline="0" noProof="0" dirty="0">
                <a:ln>
                  <a:noFill/>
                </a:ln>
                <a:solidFill>
                  <a:srgbClr val="000000"/>
                </a:solidFill>
                <a:effectLst/>
                <a:uLnTx/>
                <a:uFillTx/>
                <a:latin typeface="Comic Sans MS"/>
                <a:ea typeface="+mn-ea"/>
                <a:cs typeface="+mn-cs"/>
              </a:rPr>
              <a:t>-Using digital media</a:t>
            </a:r>
          </a:p>
          <a:p>
            <a:pPr marL="342900" marR="0" lvl="0" indent="-342900" algn="l" defTabSz="914400" rtl="0" eaLnBrk="1" fontAlgn="base" latinLnBrk="0" hangingPunct="1">
              <a:lnSpc>
                <a:spcPct val="100000"/>
              </a:lnSpc>
              <a:spcBef>
                <a:spcPct val="20000"/>
              </a:spcBef>
              <a:spcAft>
                <a:spcPct val="0"/>
              </a:spcAft>
              <a:buClrTx/>
              <a:buSzTx/>
              <a:buFontTx/>
              <a:buNone/>
              <a:tabLst/>
              <a:defRPr/>
            </a:pPr>
            <a:r>
              <a:rPr kumimoji="0" lang="en-GB" altLang="en-US" sz="1800" b="0" i="0" u="none" strike="noStrike" kern="0" cap="none" spc="0" normalizeH="0" baseline="0" noProof="0" dirty="0">
                <a:ln>
                  <a:noFill/>
                </a:ln>
                <a:solidFill>
                  <a:srgbClr val="000000"/>
                </a:solidFill>
                <a:effectLst/>
                <a:uLnTx/>
                <a:uFillTx/>
                <a:latin typeface="Comic Sans MS"/>
                <a:ea typeface="+mn-ea"/>
                <a:cs typeface="+mn-cs"/>
              </a:rPr>
              <a:t>-Cross-curricular skills such as reading for research</a:t>
            </a:r>
          </a:p>
          <a:p>
            <a:pPr marL="342900" marR="0" lvl="0" indent="-342900" algn="l" defTabSz="914400" rtl="0" eaLnBrk="1" fontAlgn="base" latinLnBrk="0" hangingPunct="1">
              <a:lnSpc>
                <a:spcPct val="100000"/>
              </a:lnSpc>
              <a:spcBef>
                <a:spcPct val="20000"/>
              </a:spcBef>
              <a:spcAft>
                <a:spcPct val="0"/>
              </a:spcAft>
              <a:buClrTx/>
              <a:buSzTx/>
              <a:buFontTx/>
              <a:buNone/>
              <a:tabLst/>
              <a:defRPr/>
            </a:pPr>
            <a:r>
              <a:rPr lang="en-GB" altLang="en-US" sz="1800" kern="0" noProof="0" dirty="0">
                <a:solidFill>
                  <a:srgbClr val="000000"/>
                </a:solidFill>
                <a:latin typeface="Comic Sans MS"/>
              </a:rPr>
              <a:t>- Green Screen</a:t>
            </a:r>
          </a:p>
          <a:p>
            <a:pPr marL="0" marR="0" lvl="0" indent="0" algn="l" defTabSz="914400" rtl="0" eaLnBrk="1" fontAlgn="base" latinLnBrk="0" hangingPunct="1">
              <a:lnSpc>
                <a:spcPct val="100000"/>
              </a:lnSpc>
              <a:spcBef>
                <a:spcPct val="20000"/>
              </a:spcBef>
              <a:spcAft>
                <a:spcPct val="0"/>
              </a:spcAft>
              <a:buClrTx/>
              <a:buSzTx/>
              <a:buNone/>
              <a:tabLst/>
              <a:defRPr/>
            </a:pPr>
            <a:r>
              <a:rPr lang="en-GB" altLang="en-US" sz="1800" kern="0" dirty="0">
                <a:solidFill>
                  <a:srgbClr val="000000"/>
                </a:solidFill>
                <a:latin typeface="Comic Sans MS"/>
              </a:rPr>
              <a:t>- </a:t>
            </a:r>
            <a:r>
              <a:rPr kumimoji="0" lang="en-GB" altLang="en-US" sz="1800" b="0" i="0" u="none" strike="noStrike" kern="0" cap="none" spc="0" normalizeH="0" baseline="0" dirty="0">
                <a:ln>
                  <a:noFill/>
                </a:ln>
                <a:solidFill>
                  <a:srgbClr val="000000"/>
                </a:solidFill>
                <a:effectLst/>
                <a:uLnTx/>
                <a:uFillTx/>
                <a:latin typeface="Comic Sans MS"/>
                <a:ea typeface="+mn-ea"/>
                <a:cs typeface="+mn-cs"/>
              </a:rPr>
              <a:t>Coding</a:t>
            </a:r>
          </a:p>
          <a:p>
            <a:pPr marL="0" indent="0" defTabSz="914400" eaLnBrk="1" hangingPunct="1">
              <a:buNone/>
              <a:defRPr/>
            </a:pPr>
            <a:r>
              <a:rPr kumimoji="0" lang="en-GB" altLang="en-US" sz="1800" b="0" i="0" u="none" strike="noStrike" kern="0" cap="none" spc="0" normalizeH="0" baseline="0" noProof="0" dirty="0">
                <a:ln>
                  <a:noFill/>
                </a:ln>
                <a:solidFill>
                  <a:srgbClr val="000000"/>
                </a:solidFill>
                <a:effectLst/>
                <a:uLnTx/>
                <a:uFillTx/>
                <a:latin typeface="Comic Sans MS"/>
                <a:ea typeface="+mn-ea"/>
                <a:cs typeface="+mn-cs"/>
              </a:rPr>
              <a:t>-At home, children can create their own PowerPoint presentations and carry out their own research to share with the class</a:t>
            </a:r>
          </a:p>
          <a:p>
            <a:pPr marL="0" indent="0" defTabSz="914400" eaLnBrk="1" hangingPunct="1">
              <a:buNone/>
              <a:defRPr/>
            </a:pPr>
            <a:r>
              <a:rPr lang="en-GB" altLang="en-US" sz="1800" kern="0" dirty="0">
                <a:solidFill>
                  <a:srgbClr val="000000"/>
                </a:solidFill>
                <a:latin typeface="Comic Sans MS"/>
              </a:rPr>
              <a:t>-E-Safety</a:t>
            </a:r>
            <a:endParaRPr kumimoji="0" lang="en-GB" altLang="en-US" sz="1800" b="0" i="0" u="none" strike="noStrike" kern="0" cap="none" spc="0" normalizeH="0" baseline="0" noProof="0" dirty="0">
              <a:ln>
                <a:noFill/>
              </a:ln>
              <a:solidFill>
                <a:srgbClr val="000000"/>
              </a:solidFill>
              <a:effectLst/>
              <a:uLnTx/>
              <a:uFillTx/>
              <a:latin typeface="Comic Sans MS"/>
              <a:ea typeface="+mn-ea"/>
              <a:cs typeface="+mn-cs"/>
            </a:endParaRPr>
          </a:p>
          <a:p>
            <a:pPr marR="0" lvl="0" algn="l" defTabSz="914400" rtl="0" eaLnBrk="1" fontAlgn="base" latinLnBrk="0" hangingPunct="1">
              <a:lnSpc>
                <a:spcPct val="100000"/>
              </a:lnSpc>
              <a:spcBef>
                <a:spcPct val="20000"/>
              </a:spcBef>
              <a:spcAft>
                <a:spcPct val="0"/>
              </a:spcAft>
              <a:buClrTx/>
              <a:buSzTx/>
              <a:buFontTx/>
              <a:buChar char="-"/>
              <a:tabLst/>
              <a:defRPr/>
            </a:pPr>
            <a:endParaRPr kumimoji="0" lang="en-GB" altLang="en-US" sz="1800" b="0" i="0" u="none" strike="noStrike" kern="0" cap="none" spc="0" normalizeH="0" baseline="0" noProof="0" dirty="0">
              <a:ln>
                <a:noFill/>
              </a:ln>
              <a:solidFill>
                <a:srgbClr val="000000"/>
              </a:solidFill>
              <a:effectLst/>
              <a:uLnTx/>
              <a:uFillTx/>
              <a:latin typeface="Comic Sans MS"/>
              <a:ea typeface="+mn-ea"/>
              <a:cs typeface="+mn-cs"/>
            </a:endParaRPr>
          </a:p>
          <a:p>
            <a:pPr marL="342900" marR="0" lvl="0" indent="-342900" algn="l" defTabSz="914400" rtl="0" eaLnBrk="1" fontAlgn="base" latinLnBrk="0" hangingPunct="1">
              <a:lnSpc>
                <a:spcPct val="100000"/>
              </a:lnSpc>
              <a:spcBef>
                <a:spcPct val="20000"/>
              </a:spcBef>
              <a:spcAft>
                <a:spcPct val="0"/>
              </a:spcAft>
              <a:buClrTx/>
              <a:buSzTx/>
              <a:buFontTx/>
              <a:buNone/>
              <a:tabLst/>
              <a:defRPr/>
            </a:pPr>
            <a:endParaRPr kumimoji="0" lang="en-GB" altLang="en-US" sz="1800" b="0" i="0" u="none" strike="noStrike" kern="0" cap="none" spc="0" normalizeH="0" baseline="0" noProof="0" dirty="0">
              <a:ln>
                <a:noFill/>
              </a:ln>
              <a:solidFill>
                <a:srgbClr val="000000"/>
              </a:solidFill>
              <a:effectLst/>
              <a:uLnTx/>
              <a:uFillTx/>
              <a:latin typeface="Comic Sans MS"/>
              <a:ea typeface="+mn-ea"/>
              <a:cs typeface="+mn-cs"/>
            </a:endParaRPr>
          </a:p>
          <a:p>
            <a:pPr marL="342900" marR="0" lvl="0" indent="-342900" algn="l" defTabSz="914400" rtl="0" eaLnBrk="1" fontAlgn="base" latinLnBrk="0" hangingPunct="1">
              <a:lnSpc>
                <a:spcPct val="100000"/>
              </a:lnSpc>
              <a:spcBef>
                <a:spcPct val="20000"/>
              </a:spcBef>
              <a:spcAft>
                <a:spcPct val="0"/>
              </a:spcAft>
              <a:buClrTx/>
              <a:buSzTx/>
              <a:buFontTx/>
              <a:buNone/>
              <a:tabLst/>
              <a:defRPr/>
            </a:pPr>
            <a:endParaRPr kumimoji="0" lang="en-GB" altLang="en-US" sz="2800" b="0" i="0" u="none" strike="noStrike" kern="0" cap="none" spc="0" normalizeH="0" baseline="0" noProof="0" dirty="0">
              <a:ln>
                <a:noFill/>
              </a:ln>
              <a:solidFill>
                <a:srgbClr val="00CC99"/>
              </a:solidFill>
              <a:effectLst/>
              <a:uLnTx/>
              <a:uFillTx/>
              <a:latin typeface="Comic Sans MS"/>
              <a:ea typeface="+mn-ea"/>
              <a:cs typeface="+mn-cs"/>
            </a:endParaRPr>
          </a:p>
        </p:txBody>
      </p:sp>
    </p:spTree>
    <p:extLst>
      <p:ext uri="{BB962C8B-B14F-4D97-AF65-F5344CB8AC3E}">
        <p14:creationId xmlns:p14="http://schemas.microsoft.com/office/powerpoint/2010/main" val="407093181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5" descr="powerpoint.jpg"/>
          <p:cNvPicPr>
            <a:picLocks noChangeAspect="1"/>
          </p:cNvPicPr>
          <p:nvPr/>
        </p:nvPicPr>
        <p:blipFill>
          <a:blip r:embed="rId3"/>
          <a:stretch>
            <a:fillRect/>
          </a:stretch>
        </p:blipFill>
        <p:spPr>
          <a:xfrm>
            <a:off x="1" y="-280"/>
            <a:ext cx="9701148" cy="6858281"/>
          </a:xfrm>
          <a:prstGeom prst="rect">
            <a:avLst/>
          </a:prstGeom>
        </p:spPr>
      </p:pic>
      <p:sp>
        <p:nvSpPr>
          <p:cNvPr id="5" name="Rectangle 2"/>
          <p:cNvSpPr txBox="1">
            <a:spLocks noChangeArrowheads="1"/>
          </p:cNvSpPr>
          <p:nvPr/>
        </p:nvSpPr>
        <p:spPr bwMode="auto">
          <a:xfrm>
            <a:off x="199292" y="1613144"/>
            <a:ext cx="9226061"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ctr" rtl="0" eaLnBrk="0" fontAlgn="base" hangingPunct="0">
              <a:spcBef>
                <a:spcPct val="0"/>
              </a:spcBef>
              <a:spcAft>
                <a:spcPct val="0"/>
              </a:spcAft>
              <a:defRPr sz="44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omic Sans MS" pitchFamily="66" charset="0"/>
              </a:defRPr>
            </a:lvl2pPr>
            <a:lvl3pPr algn="ctr" rtl="0" eaLnBrk="0" fontAlgn="base" hangingPunct="0">
              <a:spcBef>
                <a:spcPct val="0"/>
              </a:spcBef>
              <a:spcAft>
                <a:spcPct val="0"/>
              </a:spcAft>
              <a:defRPr sz="4400">
                <a:solidFill>
                  <a:schemeClr val="tx1"/>
                </a:solidFill>
                <a:latin typeface="Comic Sans MS" pitchFamily="66" charset="0"/>
              </a:defRPr>
            </a:lvl3pPr>
            <a:lvl4pPr algn="ctr" rtl="0" eaLnBrk="0" fontAlgn="base" hangingPunct="0">
              <a:spcBef>
                <a:spcPct val="0"/>
              </a:spcBef>
              <a:spcAft>
                <a:spcPct val="0"/>
              </a:spcAft>
              <a:defRPr sz="4400">
                <a:solidFill>
                  <a:schemeClr val="tx1"/>
                </a:solidFill>
                <a:latin typeface="Comic Sans MS" pitchFamily="66" charset="0"/>
              </a:defRPr>
            </a:lvl4pPr>
            <a:lvl5pPr algn="ctr" rtl="0" eaLnBrk="0" fontAlgn="base" hangingPunct="0">
              <a:spcBef>
                <a:spcPct val="0"/>
              </a:spcBef>
              <a:spcAft>
                <a:spcPct val="0"/>
              </a:spcAft>
              <a:defRPr sz="4400">
                <a:solidFill>
                  <a:schemeClr val="tx1"/>
                </a:solidFill>
                <a:latin typeface="Comic Sans MS" pitchFamily="66" charset="0"/>
              </a:defRPr>
            </a:lvl5pPr>
            <a:lvl6pPr marL="457200" algn="ctr" rtl="0" fontAlgn="base">
              <a:spcBef>
                <a:spcPct val="0"/>
              </a:spcBef>
              <a:spcAft>
                <a:spcPct val="0"/>
              </a:spcAft>
              <a:defRPr sz="4400">
                <a:solidFill>
                  <a:schemeClr val="tx1"/>
                </a:solidFill>
                <a:latin typeface="Comic Sans MS" pitchFamily="66" charset="0"/>
              </a:defRPr>
            </a:lvl6pPr>
            <a:lvl7pPr marL="914400" algn="ctr" rtl="0" fontAlgn="base">
              <a:spcBef>
                <a:spcPct val="0"/>
              </a:spcBef>
              <a:spcAft>
                <a:spcPct val="0"/>
              </a:spcAft>
              <a:defRPr sz="4400">
                <a:solidFill>
                  <a:schemeClr val="tx1"/>
                </a:solidFill>
                <a:latin typeface="Comic Sans MS" pitchFamily="66" charset="0"/>
              </a:defRPr>
            </a:lvl7pPr>
            <a:lvl8pPr marL="1371600" algn="ctr" rtl="0" fontAlgn="base">
              <a:spcBef>
                <a:spcPct val="0"/>
              </a:spcBef>
              <a:spcAft>
                <a:spcPct val="0"/>
              </a:spcAft>
              <a:defRPr sz="4400">
                <a:solidFill>
                  <a:schemeClr val="tx1"/>
                </a:solidFill>
                <a:latin typeface="Comic Sans MS" pitchFamily="66" charset="0"/>
              </a:defRPr>
            </a:lvl8pPr>
            <a:lvl9pPr marL="1828800" algn="ctr" rtl="0" fontAlgn="base">
              <a:spcBef>
                <a:spcPct val="0"/>
              </a:spcBef>
              <a:spcAft>
                <a:spcPct val="0"/>
              </a:spcAft>
              <a:defRPr sz="4400">
                <a:solidFill>
                  <a:schemeClr val="tx1"/>
                </a:solidFill>
                <a:latin typeface="Comic Sans MS" pitchFamily="66"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altLang="en-US" sz="4000" b="1" i="0" u="none" strike="noStrike" kern="0" cap="none" spc="0" normalizeH="0" baseline="0" noProof="0" dirty="0">
                <a:ln>
                  <a:noFill/>
                </a:ln>
                <a:effectLst/>
                <a:uLnTx/>
                <a:uFillTx/>
                <a:latin typeface="Comic Sans MS"/>
                <a:ea typeface="+mj-ea"/>
                <a:cs typeface="+mj-cs"/>
              </a:rPr>
              <a:t>Thinking Skills</a:t>
            </a:r>
            <a:r>
              <a:rPr kumimoji="0" lang="en-GB" altLang="en-US" sz="4000" b="1" i="0" u="none" strike="noStrike" kern="0" cap="none" spc="0" normalizeH="0" noProof="0" dirty="0">
                <a:ln>
                  <a:noFill/>
                </a:ln>
                <a:effectLst/>
                <a:uLnTx/>
                <a:uFillTx/>
                <a:latin typeface="Comic Sans MS"/>
                <a:ea typeface="+mj-ea"/>
                <a:cs typeface="+mj-cs"/>
              </a:rPr>
              <a:t> &amp;</a:t>
            </a:r>
            <a:r>
              <a:rPr kumimoji="0" lang="en-GB" altLang="en-US" sz="4000" b="1" i="0" u="none" strike="noStrike" kern="0" cap="none" spc="0" normalizeH="0" baseline="0" noProof="0" dirty="0">
                <a:ln>
                  <a:noFill/>
                </a:ln>
                <a:effectLst/>
                <a:uLnTx/>
                <a:uFillTx/>
                <a:latin typeface="Comic Sans MS"/>
                <a:ea typeface="+mj-ea"/>
                <a:cs typeface="+mj-cs"/>
              </a:rPr>
              <a:t> Personal Capabilities</a:t>
            </a:r>
          </a:p>
        </p:txBody>
      </p:sp>
      <p:sp>
        <p:nvSpPr>
          <p:cNvPr id="6" name="Rectangle 3"/>
          <p:cNvSpPr txBox="1">
            <a:spLocks noChangeArrowheads="1"/>
          </p:cNvSpPr>
          <p:nvPr/>
        </p:nvSpPr>
        <p:spPr bwMode="auto">
          <a:xfrm>
            <a:off x="685800" y="3201621"/>
            <a:ext cx="7696200" cy="23446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342900" marR="0" lvl="0" indent="-342900" algn="l" defTabSz="914400" rtl="0" eaLnBrk="1" fontAlgn="base" latinLnBrk="0" hangingPunct="1">
              <a:lnSpc>
                <a:spcPct val="90000"/>
              </a:lnSpc>
              <a:spcBef>
                <a:spcPct val="20000"/>
              </a:spcBef>
              <a:spcAft>
                <a:spcPct val="0"/>
              </a:spcAft>
              <a:buClrTx/>
              <a:buSzTx/>
              <a:buFontTx/>
              <a:buNone/>
              <a:tabLst/>
              <a:defRPr/>
            </a:pPr>
            <a:endParaRPr kumimoji="0" lang="en-GB" altLang="en-US" sz="1800" b="0" i="0" u="none" strike="noStrike" kern="0" cap="none" spc="0" normalizeH="0" baseline="0" noProof="0">
              <a:ln>
                <a:noFill/>
              </a:ln>
              <a:solidFill>
                <a:srgbClr val="FF0000"/>
              </a:solidFill>
              <a:effectLst/>
              <a:uLnTx/>
              <a:uFillTx/>
              <a:latin typeface="Comic Sans MS"/>
              <a:ea typeface="+mn-ea"/>
              <a:cs typeface="+mn-cs"/>
            </a:endParaRPr>
          </a:p>
          <a:p>
            <a:pPr marL="342900" marR="0" lvl="0" indent="-342900" algn="l" defTabSz="914400" rtl="0" eaLnBrk="1" fontAlgn="base" latinLnBrk="0" hangingPunct="1">
              <a:lnSpc>
                <a:spcPct val="90000"/>
              </a:lnSpc>
              <a:spcBef>
                <a:spcPct val="20000"/>
              </a:spcBef>
              <a:spcAft>
                <a:spcPct val="0"/>
              </a:spcAft>
              <a:buClrTx/>
              <a:buSzTx/>
              <a:buFont typeface="Wingdings" pitchFamily="2" charset="2"/>
              <a:buChar char="v"/>
              <a:tabLst/>
              <a:defRPr/>
            </a:pPr>
            <a:r>
              <a:rPr kumimoji="0" lang="en-GB" altLang="en-US" sz="1800" b="0" i="0" u="none" strike="noStrike" kern="0" cap="none" spc="0" normalizeH="0" baseline="0" noProof="0">
                <a:ln>
                  <a:noFill/>
                </a:ln>
                <a:solidFill>
                  <a:srgbClr val="000000"/>
                </a:solidFill>
                <a:effectLst/>
                <a:uLnTx/>
                <a:uFillTx/>
                <a:latin typeface="Comic Sans MS"/>
                <a:ea typeface="+mn-ea"/>
                <a:cs typeface="+mn-cs"/>
              </a:rPr>
              <a:t>Managing information</a:t>
            </a:r>
          </a:p>
          <a:p>
            <a:pPr marL="342900" marR="0" lvl="0" indent="-342900" algn="l" defTabSz="914400" rtl="0" eaLnBrk="1" fontAlgn="base" latinLnBrk="0" hangingPunct="1">
              <a:lnSpc>
                <a:spcPct val="90000"/>
              </a:lnSpc>
              <a:spcBef>
                <a:spcPct val="20000"/>
              </a:spcBef>
              <a:spcAft>
                <a:spcPct val="0"/>
              </a:spcAft>
              <a:buClrTx/>
              <a:buSzTx/>
              <a:buFont typeface="Wingdings" pitchFamily="2" charset="2"/>
              <a:buChar char="v"/>
              <a:tabLst/>
              <a:defRPr/>
            </a:pPr>
            <a:r>
              <a:rPr kumimoji="0" lang="en-GB" altLang="en-US" sz="1800" b="0" i="0" u="none" strike="noStrike" kern="0" cap="none" spc="0" normalizeH="0" baseline="0" noProof="0">
                <a:ln>
                  <a:noFill/>
                </a:ln>
                <a:solidFill>
                  <a:srgbClr val="000000"/>
                </a:solidFill>
                <a:effectLst/>
                <a:uLnTx/>
                <a:uFillTx/>
                <a:latin typeface="Comic Sans MS"/>
                <a:ea typeface="+mn-ea"/>
                <a:cs typeface="+mn-cs"/>
              </a:rPr>
              <a:t>Thinking problem solving and decision making</a:t>
            </a:r>
          </a:p>
          <a:p>
            <a:pPr marL="342900" marR="0" lvl="0" indent="-342900" algn="l" defTabSz="914400" rtl="0" eaLnBrk="1" fontAlgn="base" latinLnBrk="0" hangingPunct="1">
              <a:lnSpc>
                <a:spcPct val="90000"/>
              </a:lnSpc>
              <a:spcBef>
                <a:spcPct val="20000"/>
              </a:spcBef>
              <a:spcAft>
                <a:spcPct val="0"/>
              </a:spcAft>
              <a:buClrTx/>
              <a:buSzTx/>
              <a:buFont typeface="Wingdings" pitchFamily="2" charset="2"/>
              <a:buChar char="v"/>
              <a:tabLst/>
              <a:defRPr/>
            </a:pPr>
            <a:r>
              <a:rPr kumimoji="0" lang="en-GB" altLang="en-US" sz="1800" b="0" i="0" u="none" strike="noStrike" kern="0" cap="none" spc="0" normalizeH="0" baseline="0" noProof="0">
                <a:ln>
                  <a:noFill/>
                </a:ln>
                <a:solidFill>
                  <a:srgbClr val="000000"/>
                </a:solidFill>
                <a:effectLst/>
                <a:uLnTx/>
                <a:uFillTx/>
                <a:latin typeface="Comic Sans MS"/>
                <a:ea typeface="+mn-ea"/>
                <a:cs typeface="+mn-cs"/>
              </a:rPr>
              <a:t>Being creative</a:t>
            </a:r>
          </a:p>
          <a:p>
            <a:pPr marL="342900" marR="0" lvl="0" indent="-342900" algn="l" defTabSz="914400" rtl="0" eaLnBrk="1" fontAlgn="base" latinLnBrk="0" hangingPunct="1">
              <a:lnSpc>
                <a:spcPct val="90000"/>
              </a:lnSpc>
              <a:spcBef>
                <a:spcPct val="20000"/>
              </a:spcBef>
              <a:spcAft>
                <a:spcPct val="0"/>
              </a:spcAft>
              <a:buClrTx/>
              <a:buSzTx/>
              <a:buFont typeface="Wingdings" pitchFamily="2" charset="2"/>
              <a:buChar char="v"/>
              <a:tabLst/>
              <a:defRPr/>
            </a:pPr>
            <a:r>
              <a:rPr kumimoji="0" lang="en-GB" altLang="en-US" sz="1800" b="0" i="0" u="none" strike="noStrike" kern="0" cap="none" spc="0" normalizeH="0" baseline="0" noProof="0">
                <a:ln>
                  <a:noFill/>
                </a:ln>
                <a:solidFill>
                  <a:srgbClr val="000000"/>
                </a:solidFill>
                <a:effectLst/>
                <a:uLnTx/>
                <a:uFillTx/>
                <a:latin typeface="Comic Sans MS"/>
                <a:ea typeface="+mn-ea"/>
                <a:cs typeface="+mn-cs"/>
              </a:rPr>
              <a:t>Self management</a:t>
            </a:r>
          </a:p>
          <a:p>
            <a:pPr marL="342900" marR="0" lvl="0" indent="-342900" algn="l" defTabSz="914400" rtl="0" eaLnBrk="1" fontAlgn="base" latinLnBrk="0" hangingPunct="1">
              <a:lnSpc>
                <a:spcPct val="90000"/>
              </a:lnSpc>
              <a:spcBef>
                <a:spcPct val="20000"/>
              </a:spcBef>
              <a:spcAft>
                <a:spcPct val="0"/>
              </a:spcAft>
              <a:buClrTx/>
              <a:buSzTx/>
              <a:buFont typeface="Wingdings" pitchFamily="2" charset="2"/>
              <a:buChar char="v"/>
              <a:tabLst/>
              <a:defRPr/>
            </a:pPr>
            <a:r>
              <a:rPr kumimoji="0" lang="en-GB" altLang="en-US" sz="1800" b="0" i="0" u="none" strike="noStrike" kern="0" cap="none" spc="0" normalizeH="0" baseline="0" noProof="0">
                <a:ln>
                  <a:noFill/>
                </a:ln>
                <a:solidFill>
                  <a:srgbClr val="000000"/>
                </a:solidFill>
                <a:effectLst/>
                <a:uLnTx/>
                <a:uFillTx/>
                <a:latin typeface="Comic Sans MS"/>
                <a:ea typeface="+mn-ea"/>
                <a:cs typeface="+mn-cs"/>
              </a:rPr>
              <a:t>Working with others</a:t>
            </a:r>
            <a:endParaRPr kumimoji="0" lang="en-GB" altLang="en-US" sz="1800" b="0" i="0" u="none" strike="noStrike" kern="0" cap="none" spc="0" normalizeH="0" baseline="0" noProof="0" dirty="0">
              <a:ln>
                <a:noFill/>
              </a:ln>
              <a:solidFill>
                <a:srgbClr val="000000"/>
              </a:solidFill>
              <a:effectLst/>
              <a:uLnTx/>
              <a:uFillTx/>
              <a:latin typeface="Comic Sans MS"/>
              <a:ea typeface="+mn-ea"/>
              <a:cs typeface="+mn-cs"/>
            </a:endParaRPr>
          </a:p>
        </p:txBody>
      </p:sp>
    </p:spTree>
    <p:extLst>
      <p:ext uri="{BB962C8B-B14F-4D97-AF65-F5344CB8AC3E}">
        <p14:creationId xmlns:p14="http://schemas.microsoft.com/office/powerpoint/2010/main" val="184700187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5" descr="powerpoint.jpg"/>
          <p:cNvPicPr>
            <a:picLocks noChangeAspect="1"/>
          </p:cNvPicPr>
          <p:nvPr/>
        </p:nvPicPr>
        <p:blipFill>
          <a:blip r:embed="rId3"/>
          <a:stretch>
            <a:fillRect/>
          </a:stretch>
        </p:blipFill>
        <p:spPr>
          <a:xfrm>
            <a:off x="1" y="-282"/>
            <a:ext cx="9701148" cy="6858281"/>
          </a:xfrm>
          <a:prstGeom prst="rect">
            <a:avLst/>
          </a:prstGeom>
        </p:spPr>
      </p:pic>
      <p:sp>
        <p:nvSpPr>
          <p:cNvPr id="5" name="Rectangle 2"/>
          <p:cNvSpPr txBox="1">
            <a:spLocks noChangeArrowheads="1"/>
          </p:cNvSpPr>
          <p:nvPr/>
        </p:nvSpPr>
        <p:spPr bwMode="auto">
          <a:xfrm>
            <a:off x="1217919" y="1566991"/>
            <a:ext cx="6870700" cy="962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ctr" rtl="0" eaLnBrk="0" fontAlgn="base" hangingPunct="0">
              <a:spcBef>
                <a:spcPct val="0"/>
              </a:spcBef>
              <a:spcAft>
                <a:spcPct val="0"/>
              </a:spcAft>
              <a:defRPr sz="44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omic Sans MS" pitchFamily="66" charset="0"/>
              </a:defRPr>
            </a:lvl2pPr>
            <a:lvl3pPr algn="ctr" rtl="0" eaLnBrk="0" fontAlgn="base" hangingPunct="0">
              <a:spcBef>
                <a:spcPct val="0"/>
              </a:spcBef>
              <a:spcAft>
                <a:spcPct val="0"/>
              </a:spcAft>
              <a:defRPr sz="4400">
                <a:solidFill>
                  <a:schemeClr val="tx1"/>
                </a:solidFill>
                <a:latin typeface="Comic Sans MS" pitchFamily="66" charset="0"/>
              </a:defRPr>
            </a:lvl3pPr>
            <a:lvl4pPr algn="ctr" rtl="0" eaLnBrk="0" fontAlgn="base" hangingPunct="0">
              <a:spcBef>
                <a:spcPct val="0"/>
              </a:spcBef>
              <a:spcAft>
                <a:spcPct val="0"/>
              </a:spcAft>
              <a:defRPr sz="4400">
                <a:solidFill>
                  <a:schemeClr val="tx1"/>
                </a:solidFill>
                <a:latin typeface="Comic Sans MS" pitchFamily="66" charset="0"/>
              </a:defRPr>
            </a:lvl4pPr>
            <a:lvl5pPr algn="ctr" rtl="0" eaLnBrk="0" fontAlgn="base" hangingPunct="0">
              <a:spcBef>
                <a:spcPct val="0"/>
              </a:spcBef>
              <a:spcAft>
                <a:spcPct val="0"/>
              </a:spcAft>
              <a:defRPr sz="4400">
                <a:solidFill>
                  <a:schemeClr val="tx1"/>
                </a:solidFill>
                <a:latin typeface="Comic Sans MS" pitchFamily="66" charset="0"/>
              </a:defRPr>
            </a:lvl5pPr>
            <a:lvl6pPr marL="457200" algn="ctr" rtl="0" fontAlgn="base">
              <a:spcBef>
                <a:spcPct val="0"/>
              </a:spcBef>
              <a:spcAft>
                <a:spcPct val="0"/>
              </a:spcAft>
              <a:defRPr sz="4400">
                <a:solidFill>
                  <a:schemeClr val="tx1"/>
                </a:solidFill>
                <a:latin typeface="Comic Sans MS" pitchFamily="66" charset="0"/>
              </a:defRPr>
            </a:lvl6pPr>
            <a:lvl7pPr marL="914400" algn="ctr" rtl="0" fontAlgn="base">
              <a:spcBef>
                <a:spcPct val="0"/>
              </a:spcBef>
              <a:spcAft>
                <a:spcPct val="0"/>
              </a:spcAft>
              <a:defRPr sz="4400">
                <a:solidFill>
                  <a:schemeClr val="tx1"/>
                </a:solidFill>
                <a:latin typeface="Comic Sans MS" pitchFamily="66" charset="0"/>
              </a:defRPr>
            </a:lvl7pPr>
            <a:lvl8pPr marL="1371600" algn="ctr" rtl="0" fontAlgn="base">
              <a:spcBef>
                <a:spcPct val="0"/>
              </a:spcBef>
              <a:spcAft>
                <a:spcPct val="0"/>
              </a:spcAft>
              <a:defRPr sz="4400">
                <a:solidFill>
                  <a:schemeClr val="tx1"/>
                </a:solidFill>
                <a:latin typeface="Comic Sans MS" pitchFamily="66" charset="0"/>
              </a:defRPr>
            </a:lvl8pPr>
            <a:lvl9pPr marL="1828800" algn="ctr" rtl="0" fontAlgn="base">
              <a:spcBef>
                <a:spcPct val="0"/>
              </a:spcBef>
              <a:spcAft>
                <a:spcPct val="0"/>
              </a:spcAft>
              <a:defRPr sz="4400">
                <a:solidFill>
                  <a:schemeClr val="tx1"/>
                </a:solidFill>
                <a:latin typeface="Comic Sans MS" pitchFamily="66"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altLang="en-US" sz="4800" b="1" i="0" u="none" strike="noStrike" kern="0" cap="none" spc="0" normalizeH="0" baseline="0" noProof="0" dirty="0">
                <a:ln>
                  <a:noFill/>
                </a:ln>
                <a:effectLst/>
                <a:uLnTx/>
                <a:uFillTx/>
                <a:latin typeface="Comic Sans MS"/>
                <a:ea typeface="+mj-ea"/>
                <a:cs typeface="+mj-cs"/>
              </a:rPr>
              <a:t>Homework</a:t>
            </a:r>
          </a:p>
        </p:txBody>
      </p:sp>
      <p:sp>
        <p:nvSpPr>
          <p:cNvPr id="6" name="Rectangle 3"/>
          <p:cNvSpPr txBox="1">
            <a:spLocks noChangeArrowheads="1"/>
          </p:cNvSpPr>
          <p:nvPr/>
        </p:nvSpPr>
        <p:spPr bwMode="auto">
          <a:xfrm>
            <a:off x="328246" y="2406408"/>
            <a:ext cx="9167447" cy="39943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en-GB" sz="1800" b="0" i="0" u="none" strike="noStrike" kern="1200" cap="none" spc="0" normalizeH="0" baseline="0" noProof="0" dirty="0">
                <a:ln>
                  <a:noFill/>
                </a:ln>
                <a:solidFill>
                  <a:srgbClr val="000000"/>
                </a:solidFill>
                <a:effectLst/>
                <a:uLnTx/>
                <a:uFillTx/>
                <a:latin typeface="Comic Sans MS"/>
                <a:ea typeface="+mn-ea"/>
                <a:cs typeface="Arial" charset="0"/>
              </a:rPr>
              <a:t>Monday – Thursday</a:t>
            </a:r>
          </a:p>
          <a:p>
            <a:pPr marL="742950" marR="0" lvl="1" indent="-285750" algn="l" defTabSz="914400" rtl="0" eaLnBrk="1" fontAlgn="base" latinLnBrk="0" hangingPunct="1">
              <a:lnSpc>
                <a:spcPct val="100000"/>
              </a:lnSpc>
              <a:spcBef>
                <a:spcPct val="20000"/>
              </a:spcBef>
              <a:spcAft>
                <a:spcPct val="0"/>
              </a:spcAft>
              <a:buClr>
                <a:srgbClr val="C36C03"/>
              </a:buClr>
              <a:buSzPct val="70000"/>
              <a:buFont typeface="Wingdings" pitchFamily="2" charset="2"/>
              <a:buChar char="l"/>
              <a:tabLst/>
              <a:defRPr/>
            </a:pPr>
            <a:r>
              <a:rPr kumimoji="0" lang="en-GB" sz="1800" b="0" i="0" u="none" strike="noStrike" kern="1200" cap="none" spc="0" normalizeH="0" baseline="0" noProof="0" dirty="0">
                <a:ln>
                  <a:noFill/>
                </a:ln>
                <a:solidFill>
                  <a:srgbClr val="000000"/>
                </a:solidFill>
                <a:effectLst/>
                <a:uLnTx/>
                <a:uFillTx/>
                <a:latin typeface="Comic Sans MS"/>
                <a:ea typeface="+mn-ea"/>
                <a:cs typeface="Arial" charset="0"/>
              </a:rPr>
              <a:t>Spellings – Mon, Tues, Wed record in book. Thursday revise.</a:t>
            </a:r>
          </a:p>
          <a:p>
            <a:pPr marL="742950" marR="0" lvl="1" indent="-285750" algn="l" defTabSz="914400" rtl="0" eaLnBrk="1" fontAlgn="base" latinLnBrk="0" hangingPunct="1">
              <a:lnSpc>
                <a:spcPct val="100000"/>
              </a:lnSpc>
              <a:spcBef>
                <a:spcPct val="20000"/>
              </a:spcBef>
              <a:spcAft>
                <a:spcPct val="0"/>
              </a:spcAft>
              <a:buClr>
                <a:srgbClr val="C36C03"/>
              </a:buClr>
              <a:buSzPct val="70000"/>
              <a:buFont typeface="Wingdings" pitchFamily="2" charset="2"/>
              <a:buChar char="l"/>
              <a:tabLst/>
              <a:defRPr/>
            </a:pPr>
            <a:r>
              <a:rPr kumimoji="0" lang="en-GB" sz="1800" b="0" i="0" u="none" strike="noStrike" kern="1200" cap="none" spc="0" normalizeH="0" baseline="0" noProof="0" dirty="0">
                <a:ln>
                  <a:noFill/>
                </a:ln>
                <a:solidFill>
                  <a:srgbClr val="000000"/>
                </a:solidFill>
                <a:effectLst/>
                <a:uLnTx/>
                <a:uFillTx/>
                <a:latin typeface="Comic Sans MS"/>
                <a:ea typeface="+mn-ea"/>
                <a:cs typeface="Arial" charset="0"/>
              </a:rPr>
              <a:t>Mental maths </a:t>
            </a:r>
            <a:r>
              <a:rPr lang="en-GB" sz="1800" dirty="0">
                <a:solidFill>
                  <a:srgbClr val="000000"/>
                </a:solidFill>
                <a:latin typeface="Comic Sans MS"/>
                <a:cs typeface="Arial" charset="0"/>
              </a:rPr>
              <a:t>and literacy/ Numeracy skills </a:t>
            </a:r>
            <a:r>
              <a:rPr kumimoji="0" lang="en-GB" sz="1800" b="0" i="0" u="none" strike="noStrike" kern="1200" cap="none" spc="0" normalizeH="0" baseline="0" noProof="0" dirty="0">
                <a:ln>
                  <a:noFill/>
                </a:ln>
                <a:solidFill>
                  <a:srgbClr val="000000"/>
                </a:solidFill>
                <a:effectLst/>
                <a:uLnTx/>
                <a:uFillTx/>
                <a:latin typeface="Comic Sans MS"/>
                <a:ea typeface="+mn-ea"/>
                <a:cs typeface="Arial" charset="0"/>
              </a:rPr>
              <a:t>daily</a:t>
            </a:r>
          </a:p>
          <a:p>
            <a:pPr marL="742950" marR="0" lvl="1" indent="-285750" algn="l" defTabSz="914400" rtl="0" eaLnBrk="1" fontAlgn="base" latinLnBrk="0" hangingPunct="1">
              <a:lnSpc>
                <a:spcPct val="100000"/>
              </a:lnSpc>
              <a:spcBef>
                <a:spcPct val="20000"/>
              </a:spcBef>
              <a:spcAft>
                <a:spcPct val="0"/>
              </a:spcAft>
              <a:buClr>
                <a:srgbClr val="C36C03"/>
              </a:buClr>
              <a:buSzPct val="70000"/>
              <a:buFont typeface="Wingdings" pitchFamily="2" charset="2"/>
              <a:buChar char="l"/>
              <a:tabLst/>
              <a:defRPr/>
            </a:pPr>
            <a:r>
              <a:rPr kumimoji="0" lang="en-GB" sz="1800" b="0" i="0" u="none" strike="noStrike" kern="1200" cap="none" spc="0" normalizeH="0" baseline="0" noProof="0" dirty="0">
                <a:ln>
                  <a:noFill/>
                </a:ln>
                <a:solidFill>
                  <a:srgbClr val="000000"/>
                </a:solidFill>
                <a:effectLst/>
                <a:uLnTx/>
                <a:uFillTx/>
                <a:latin typeface="Comic Sans MS"/>
                <a:ea typeface="+mn-ea"/>
                <a:cs typeface="Arial" charset="0"/>
              </a:rPr>
              <a:t>Reading – guided</a:t>
            </a:r>
            <a:r>
              <a:rPr kumimoji="0" lang="en-GB" sz="1800" b="0" i="0" u="none" strike="noStrike" kern="1200" cap="none" spc="0" normalizeH="0" noProof="0" dirty="0">
                <a:ln>
                  <a:noFill/>
                </a:ln>
                <a:solidFill>
                  <a:srgbClr val="000000"/>
                </a:solidFill>
                <a:effectLst/>
                <a:uLnTx/>
                <a:uFillTx/>
                <a:latin typeface="Comic Sans MS"/>
                <a:ea typeface="+mn-ea"/>
                <a:cs typeface="Arial" charset="0"/>
              </a:rPr>
              <a:t> and independent </a:t>
            </a:r>
          </a:p>
          <a:p>
            <a:pPr marL="742950" marR="0" lvl="1" indent="-285750" algn="l" defTabSz="914400" rtl="0" eaLnBrk="1" fontAlgn="base" latinLnBrk="0" hangingPunct="1">
              <a:lnSpc>
                <a:spcPct val="100000"/>
              </a:lnSpc>
              <a:spcBef>
                <a:spcPct val="20000"/>
              </a:spcBef>
              <a:spcAft>
                <a:spcPct val="0"/>
              </a:spcAft>
              <a:buClr>
                <a:srgbClr val="C36C03"/>
              </a:buClr>
              <a:buSzPct val="70000"/>
              <a:buFont typeface="Wingdings" pitchFamily="2" charset="2"/>
              <a:buChar char="l"/>
              <a:tabLst/>
              <a:defRPr/>
            </a:pPr>
            <a:r>
              <a:rPr kumimoji="0" lang="en-GB" sz="1800" i="0" u="none" strike="noStrike" kern="1200" cap="none" spc="0" normalizeH="0" baseline="0" noProof="0" dirty="0">
                <a:ln>
                  <a:noFill/>
                </a:ln>
                <a:solidFill>
                  <a:srgbClr val="000000"/>
                </a:solidFill>
                <a:effectLst/>
                <a:uLnTx/>
                <a:uFillTx/>
                <a:latin typeface="Comic Sans MS"/>
                <a:cs typeface="Arial" charset="0"/>
              </a:rPr>
              <a:t>Comprehension</a:t>
            </a:r>
            <a:endParaRPr kumimoji="0" lang="en-GB" sz="1800" i="0" u="none" strike="noStrike" kern="1200" cap="none" spc="0" normalizeH="0" baseline="0" noProof="0" dirty="0">
              <a:ln>
                <a:noFill/>
              </a:ln>
              <a:solidFill>
                <a:srgbClr val="000000"/>
              </a:solidFill>
              <a:effectLst/>
              <a:uLnTx/>
              <a:uFillTx/>
              <a:latin typeface="Comic Sans MS" panose="030F0702030302020204" pitchFamily="66" charset="0"/>
              <a:cs typeface="Arial" charset="0"/>
            </a:endParaRPr>
          </a:p>
          <a:p>
            <a:pPr marL="742950" marR="0" lvl="1" indent="-285750" algn="l" defTabSz="914400" rtl="0" eaLnBrk="1" fontAlgn="base" latinLnBrk="0" hangingPunct="1">
              <a:lnSpc>
                <a:spcPct val="100000"/>
              </a:lnSpc>
              <a:spcBef>
                <a:spcPct val="20000"/>
              </a:spcBef>
              <a:spcAft>
                <a:spcPct val="0"/>
              </a:spcAft>
              <a:buClr>
                <a:srgbClr val="C36C03"/>
              </a:buClr>
              <a:buSzPct val="70000"/>
              <a:buFont typeface="Wingdings" pitchFamily="2" charset="2"/>
              <a:buChar char="l"/>
              <a:tabLst/>
              <a:defRPr/>
            </a:pPr>
            <a:r>
              <a:rPr lang="en-GB" sz="1800" noProof="0" dirty="0">
                <a:solidFill>
                  <a:srgbClr val="000000"/>
                </a:solidFill>
                <a:latin typeface="Comic Sans MS"/>
                <a:cs typeface="Arial" charset="0"/>
              </a:rPr>
              <a:t>Other homework – given on a </a:t>
            </a:r>
            <a:r>
              <a:rPr lang="en-GB" sz="1800" dirty="0">
                <a:solidFill>
                  <a:srgbClr val="000000"/>
                </a:solidFill>
                <a:latin typeface="Comic Sans MS"/>
                <a:cs typeface="Arial" charset="0"/>
              </a:rPr>
              <a:t>Friday</a:t>
            </a:r>
            <a:r>
              <a:rPr lang="en-GB" sz="1800" noProof="0" dirty="0">
                <a:solidFill>
                  <a:srgbClr val="000000"/>
                </a:solidFill>
                <a:latin typeface="Comic Sans MS"/>
                <a:cs typeface="Arial" charset="0"/>
              </a:rPr>
              <a:t> and to returned on a Friday</a:t>
            </a:r>
          </a:p>
          <a:p>
            <a:pPr marL="742950" marR="0" lvl="1" indent="-285750" algn="l" defTabSz="914400" rtl="0" eaLnBrk="1" fontAlgn="base" latinLnBrk="0" hangingPunct="1">
              <a:lnSpc>
                <a:spcPct val="100000"/>
              </a:lnSpc>
              <a:spcBef>
                <a:spcPct val="20000"/>
              </a:spcBef>
              <a:spcAft>
                <a:spcPct val="0"/>
              </a:spcAft>
              <a:buClr>
                <a:srgbClr val="C36C03"/>
              </a:buClr>
              <a:buSzPct val="70000"/>
              <a:buFont typeface="Wingdings" pitchFamily="2" charset="2"/>
              <a:buChar char="l"/>
              <a:tabLst/>
              <a:defRPr/>
            </a:pPr>
            <a:r>
              <a:rPr kumimoji="0" lang="en-GB" sz="1800" b="0" i="0" u="none" strike="noStrike" kern="1200" cap="none" spc="0" normalizeH="0" baseline="0" dirty="0">
                <a:ln>
                  <a:noFill/>
                </a:ln>
                <a:solidFill>
                  <a:srgbClr val="000000"/>
                </a:solidFill>
                <a:effectLst/>
                <a:uLnTx/>
                <a:uFillTx/>
                <a:latin typeface="Comic Sans MS"/>
                <a:ea typeface="+mn-ea"/>
                <a:cs typeface="Arial" charset="0"/>
              </a:rPr>
              <a:t>Google Classroom</a:t>
            </a:r>
            <a:endParaRPr kumimoji="0" lang="en-GB" sz="1800" b="0" i="0" u="none" strike="noStrike" kern="1200" cap="none" spc="0" normalizeH="0" baseline="0" noProof="0" dirty="0">
              <a:ln>
                <a:noFill/>
              </a:ln>
              <a:solidFill>
                <a:srgbClr val="000000"/>
              </a:solidFill>
              <a:effectLst/>
              <a:uLnTx/>
              <a:uFillTx/>
              <a:latin typeface="Comic Sans MS"/>
              <a:ea typeface="+mn-ea"/>
              <a:cs typeface="Arial" charset="0"/>
            </a:endParaRPr>
          </a:p>
          <a:p>
            <a:pPr marL="742950" marR="0" lvl="1" indent="-285750" algn="l" defTabSz="914400" rtl="0" eaLnBrk="1" fontAlgn="base" latinLnBrk="0" hangingPunct="1">
              <a:lnSpc>
                <a:spcPct val="100000"/>
              </a:lnSpc>
              <a:spcBef>
                <a:spcPct val="20000"/>
              </a:spcBef>
              <a:spcAft>
                <a:spcPct val="0"/>
              </a:spcAft>
              <a:buClr>
                <a:srgbClr val="C36C03"/>
              </a:buClr>
              <a:buSzPct val="70000"/>
              <a:buFont typeface="Wingdings" pitchFamily="2" charset="2"/>
              <a:buChar char="l"/>
              <a:tabLst/>
              <a:defRPr/>
            </a:pPr>
            <a:r>
              <a:rPr kumimoji="0" lang="en-GB" sz="1800" b="0" i="0" u="none" strike="noStrike" kern="1200" cap="none" spc="0" normalizeH="0" baseline="0" noProof="0" dirty="0">
                <a:ln>
                  <a:noFill/>
                </a:ln>
                <a:solidFill>
                  <a:srgbClr val="000000"/>
                </a:solidFill>
                <a:effectLst/>
                <a:uLnTx/>
                <a:uFillTx/>
                <a:latin typeface="Comic Sans MS"/>
                <a:ea typeface="+mn-ea"/>
                <a:cs typeface="Arial" charset="0"/>
              </a:rPr>
              <a:t>*Independence*</a:t>
            </a:r>
            <a:r>
              <a:rPr kumimoji="0" lang="en-GB" sz="1800" b="0" i="0" u="none" strike="noStrike" kern="1200" cap="none" spc="0" normalizeH="0" noProof="0" dirty="0">
                <a:ln>
                  <a:noFill/>
                </a:ln>
                <a:solidFill>
                  <a:srgbClr val="000000"/>
                </a:solidFill>
                <a:effectLst/>
                <a:uLnTx/>
                <a:uFillTx/>
                <a:latin typeface="Comic Sans MS"/>
                <a:ea typeface="+mn-ea"/>
                <a:cs typeface="Arial" charset="0"/>
              </a:rPr>
              <a:t> and </a:t>
            </a:r>
            <a:r>
              <a:rPr lang="en-GB" sz="1800" dirty="0">
                <a:solidFill>
                  <a:srgbClr val="000000"/>
                </a:solidFill>
                <a:latin typeface="Comic Sans MS"/>
                <a:cs typeface="Arial" charset="0"/>
              </a:rPr>
              <a:t>a</a:t>
            </a:r>
            <a:r>
              <a:rPr kumimoji="0" lang="en-GB" sz="1800" b="0" i="0" u="none" strike="noStrike" kern="1200" cap="none" spc="0" normalizeH="0" baseline="0" noProof="0" dirty="0" err="1">
                <a:ln>
                  <a:noFill/>
                </a:ln>
                <a:solidFill>
                  <a:srgbClr val="000000"/>
                </a:solidFill>
                <a:effectLst/>
                <a:uLnTx/>
                <a:uFillTx/>
                <a:latin typeface="Comic Sans MS"/>
                <a:ea typeface="+mn-ea"/>
                <a:cs typeface="Arial" charset="0"/>
              </a:rPr>
              <a:t>pprox</a:t>
            </a:r>
            <a:r>
              <a:rPr kumimoji="0" lang="en-GB" sz="1800" b="0" i="0" u="none" strike="noStrike" kern="1200" cap="none" spc="0" normalizeH="0" baseline="0" noProof="0" dirty="0">
                <a:ln>
                  <a:noFill/>
                </a:ln>
                <a:solidFill>
                  <a:srgbClr val="000000"/>
                </a:solidFill>
                <a:effectLst/>
                <a:uLnTx/>
                <a:uFillTx/>
                <a:latin typeface="Comic Sans MS"/>
                <a:ea typeface="+mn-ea"/>
                <a:cs typeface="Arial" charset="0"/>
              </a:rPr>
              <a:t>. 45 mins</a:t>
            </a:r>
          </a:p>
          <a:p>
            <a:pPr marL="742950" marR="0" lvl="1" indent="-285750" algn="l" defTabSz="914400" rtl="0" eaLnBrk="1" fontAlgn="base" latinLnBrk="0" hangingPunct="1">
              <a:lnSpc>
                <a:spcPct val="100000"/>
              </a:lnSpc>
              <a:spcBef>
                <a:spcPct val="20000"/>
              </a:spcBef>
              <a:spcAft>
                <a:spcPct val="0"/>
              </a:spcAft>
              <a:buClr>
                <a:srgbClr val="C36C03"/>
              </a:buClr>
              <a:buSzPct val="70000"/>
              <a:buFont typeface="Wingdings" pitchFamily="2" charset="2"/>
              <a:buChar char="l"/>
              <a:tabLst/>
              <a:defRPr/>
            </a:pPr>
            <a:r>
              <a:rPr kumimoji="0" lang="en-GB" sz="1800" b="0" i="0" u="none" strike="noStrike" kern="1200" cap="none" spc="0" normalizeH="0" baseline="0" noProof="0" dirty="0">
                <a:ln>
                  <a:noFill/>
                </a:ln>
                <a:solidFill>
                  <a:srgbClr val="000000"/>
                </a:solidFill>
                <a:effectLst/>
                <a:uLnTx/>
                <a:uFillTx/>
                <a:latin typeface="Comic Sans MS"/>
                <a:ea typeface="+mn-ea"/>
                <a:cs typeface="Arial" charset="0"/>
              </a:rPr>
              <a:t>Please sign </a:t>
            </a:r>
            <a:r>
              <a:rPr lang="en-GB" sz="1800" dirty="0">
                <a:solidFill>
                  <a:srgbClr val="000000"/>
                </a:solidFill>
                <a:latin typeface="Comic Sans MS"/>
                <a:cs typeface="Arial" charset="0"/>
              </a:rPr>
              <a:t>Friday tests</a:t>
            </a:r>
            <a:r>
              <a:rPr kumimoji="0" lang="en-GB" sz="1800" b="0" i="0" u="none" strike="noStrike" kern="1200" cap="none" spc="0" normalizeH="0" noProof="0" dirty="0">
                <a:ln>
                  <a:noFill/>
                </a:ln>
                <a:solidFill>
                  <a:srgbClr val="000000"/>
                </a:solidFill>
                <a:effectLst/>
                <a:uLnTx/>
                <a:uFillTx/>
                <a:latin typeface="Comic Sans MS"/>
                <a:ea typeface="+mn-ea"/>
                <a:cs typeface="Arial" charset="0"/>
              </a:rPr>
              <a:t> &amp;</a:t>
            </a:r>
            <a:r>
              <a:rPr kumimoji="0" lang="en-GB" sz="1800" b="0" i="0" u="none" strike="noStrike" kern="1200" cap="none" spc="0" normalizeH="0" baseline="0" noProof="0" dirty="0">
                <a:ln>
                  <a:noFill/>
                </a:ln>
                <a:solidFill>
                  <a:srgbClr val="000000"/>
                </a:solidFill>
                <a:effectLst/>
                <a:uLnTx/>
                <a:uFillTx/>
                <a:latin typeface="Comic Sans MS"/>
                <a:ea typeface="+mn-ea"/>
                <a:cs typeface="Arial" charset="0"/>
              </a:rPr>
              <a:t> look at any corrections to help reinforce learning</a:t>
            </a:r>
          </a:p>
        </p:txBody>
      </p:sp>
    </p:spTree>
    <p:extLst>
      <p:ext uri="{BB962C8B-B14F-4D97-AF65-F5344CB8AC3E}">
        <p14:creationId xmlns:p14="http://schemas.microsoft.com/office/powerpoint/2010/main" val="256567447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5" descr="powerpoint.jpg"/>
          <p:cNvPicPr>
            <a:picLocks noChangeAspect="1"/>
          </p:cNvPicPr>
          <p:nvPr/>
        </p:nvPicPr>
        <p:blipFill>
          <a:blip r:embed="rId3"/>
          <a:stretch>
            <a:fillRect/>
          </a:stretch>
        </p:blipFill>
        <p:spPr>
          <a:xfrm>
            <a:off x="1" y="-280"/>
            <a:ext cx="9701148" cy="6858281"/>
          </a:xfrm>
          <a:prstGeom prst="rect">
            <a:avLst/>
          </a:prstGeom>
        </p:spPr>
      </p:pic>
      <p:sp>
        <p:nvSpPr>
          <p:cNvPr id="5" name="Rectangle 2"/>
          <p:cNvSpPr txBox="1">
            <a:spLocks noChangeArrowheads="1"/>
          </p:cNvSpPr>
          <p:nvPr/>
        </p:nvSpPr>
        <p:spPr bwMode="auto">
          <a:xfrm>
            <a:off x="1135857" y="1753822"/>
            <a:ext cx="6870700" cy="11031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ctr" rtl="0" eaLnBrk="0" fontAlgn="base" hangingPunct="0">
              <a:spcBef>
                <a:spcPct val="0"/>
              </a:spcBef>
              <a:spcAft>
                <a:spcPct val="0"/>
              </a:spcAft>
              <a:defRPr sz="44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omic Sans MS" pitchFamily="66" charset="0"/>
              </a:defRPr>
            </a:lvl2pPr>
            <a:lvl3pPr algn="ctr" rtl="0" eaLnBrk="0" fontAlgn="base" hangingPunct="0">
              <a:spcBef>
                <a:spcPct val="0"/>
              </a:spcBef>
              <a:spcAft>
                <a:spcPct val="0"/>
              </a:spcAft>
              <a:defRPr sz="4400">
                <a:solidFill>
                  <a:schemeClr val="tx1"/>
                </a:solidFill>
                <a:latin typeface="Comic Sans MS" pitchFamily="66" charset="0"/>
              </a:defRPr>
            </a:lvl3pPr>
            <a:lvl4pPr algn="ctr" rtl="0" eaLnBrk="0" fontAlgn="base" hangingPunct="0">
              <a:spcBef>
                <a:spcPct val="0"/>
              </a:spcBef>
              <a:spcAft>
                <a:spcPct val="0"/>
              </a:spcAft>
              <a:defRPr sz="4400">
                <a:solidFill>
                  <a:schemeClr val="tx1"/>
                </a:solidFill>
                <a:latin typeface="Comic Sans MS" pitchFamily="66" charset="0"/>
              </a:defRPr>
            </a:lvl4pPr>
            <a:lvl5pPr algn="ctr" rtl="0" eaLnBrk="0" fontAlgn="base" hangingPunct="0">
              <a:spcBef>
                <a:spcPct val="0"/>
              </a:spcBef>
              <a:spcAft>
                <a:spcPct val="0"/>
              </a:spcAft>
              <a:defRPr sz="4400">
                <a:solidFill>
                  <a:schemeClr val="tx1"/>
                </a:solidFill>
                <a:latin typeface="Comic Sans MS" pitchFamily="66" charset="0"/>
              </a:defRPr>
            </a:lvl5pPr>
            <a:lvl6pPr marL="457200" algn="ctr" rtl="0" fontAlgn="base">
              <a:spcBef>
                <a:spcPct val="0"/>
              </a:spcBef>
              <a:spcAft>
                <a:spcPct val="0"/>
              </a:spcAft>
              <a:defRPr sz="4400">
                <a:solidFill>
                  <a:schemeClr val="tx1"/>
                </a:solidFill>
                <a:latin typeface="Comic Sans MS" pitchFamily="66" charset="0"/>
              </a:defRPr>
            </a:lvl6pPr>
            <a:lvl7pPr marL="914400" algn="ctr" rtl="0" fontAlgn="base">
              <a:spcBef>
                <a:spcPct val="0"/>
              </a:spcBef>
              <a:spcAft>
                <a:spcPct val="0"/>
              </a:spcAft>
              <a:defRPr sz="4400">
                <a:solidFill>
                  <a:schemeClr val="tx1"/>
                </a:solidFill>
                <a:latin typeface="Comic Sans MS" pitchFamily="66" charset="0"/>
              </a:defRPr>
            </a:lvl7pPr>
            <a:lvl8pPr marL="1371600" algn="ctr" rtl="0" fontAlgn="base">
              <a:spcBef>
                <a:spcPct val="0"/>
              </a:spcBef>
              <a:spcAft>
                <a:spcPct val="0"/>
              </a:spcAft>
              <a:defRPr sz="4400">
                <a:solidFill>
                  <a:schemeClr val="tx1"/>
                </a:solidFill>
                <a:latin typeface="Comic Sans MS" pitchFamily="66" charset="0"/>
              </a:defRPr>
            </a:lvl8pPr>
            <a:lvl9pPr marL="1828800" algn="ctr" rtl="0" fontAlgn="base">
              <a:spcBef>
                <a:spcPct val="0"/>
              </a:spcBef>
              <a:spcAft>
                <a:spcPct val="0"/>
              </a:spcAft>
              <a:defRPr sz="4400">
                <a:solidFill>
                  <a:schemeClr val="tx1"/>
                </a:solidFill>
                <a:latin typeface="Comic Sans MS" pitchFamily="66"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altLang="en-US" sz="4800" b="1" i="0" u="none" strike="noStrike" kern="0" cap="none" spc="0" normalizeH="0" baseline="0" noProof="0" dirty="0">
                <a:ln>
                  <a:noFill/>
                </a:ln>
                <a:effectLst/>
                <a:uLnTx/>
                <a:uFillTx/>
                <a:latin typeface="Comic Sans MS"/>
                <a:ea typeface="+mj-ea"/>
                <a:cs typeface="+mj-cs"/>
              </a:rPr>
              <a:t>Assessment</a:t>
            </a:r>
          </a:p>
        </p:txBody>
      </p:sp>
      <p:sp>
        <p:nvSpPr>
          <p:cNvPr id="6" name="Rectangle 3"/>
          <p:cNvSpPr txBox="1">
            <a:spLocks noChangeArrowheads="1"/>
          </p:cNvSpPr>
          <p:nvPr/>
        </p:nvSpPr>
        <p:spPr bwMode="auto">
          <a:xfrm>
            <a:off x="250825" y="3153508"/>
            <a:ext cx="8640763" cy="2250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342900" marR="0" lvl="0" indent="-342900" algn="l" defTabSz="914400" rtl="0" eaLnBrk="0" fontAlgn="base" latinLnBrk="0" hangingPunct="0">
              <a:lnSpc>
                <a:spcPct val="100000"/>
              </a:lnSpc>
              <a:spcBef>
                <a:spcPct val="20000"/>
              </a:spcBef>
              <a:spcAft>
                <a:spcPct val="0"/>
              </a:spcAft>
              <a:buClr>
                <a:srgbClr val="E4005C"/>
              </a:buClr>
              <a:buSzPct val="70000"/>
              <a:buFont typeface="Wingdings" pitchFamily="2" charset="2"/>
              <a:buChar char="n"/>
              <a:tabLst/>
              <a:defRPr/>
            </a:pPr>
            <a:r>
              <a:rPr kumimoji="0" lang="en-GB" altLang="en-US" sz="1800" b="0" i="0" u="none" strike="noStrike" kern="0" cap="none" spc="0" normalizeH="0" baseline="0" noProof="0" dirty="0">
                <a:ln>
                  <a:noFill/>
                </a:ln>
                <a:solidFill>
                  <a:srgbClr val="000000"/>
                </a:solidFill>
                <a:effectLst/>
                <a:uLnTx/>
                <a:uFillTx/>
                <a:latin typeface="Comic Sans MS"/>
                <a:ea typeface="+mn-ea"/>
                <a:cs typeface="Arial" charset="0"/>
              </a:rPr>
              <a:t>On-going observation/ correction of work/ class Assessments.</a:t>
            </a:r>
          </a:p>
          <a:p>
            <a:pPr marL="342900" marR="0" lvl="0" indent="-342900" algn="l" defTabSz="914400" rtl="0" eaLnBrk="0" fontAlgn="base" latinLnBrk="0" hangingPunct="0">
              <a:lnSpc>
                <a:spcPct val="100000"/>
              </a:lnSpc>
              <a:spcBef>
                <a:spcPct val="20000"/>
              </a:spcBef>
              <a:spcAft>
                <a:spcPct val="0"/>
              </a:spcAft>
              <a:buClr>
                <a:srgbClr val="E4005C"/>
              </a:buClr>
              <a:buSzPct val="70000"/>
              <a:buFont typeface="Wingdings" pitchFamily="2" charset="2"/>
              <a:buChar char="n"/>
              <a:tabLst/>
              <a:defRPr/>
            </a:pPr>
            <a:r>
              <a:rPr kumimoji="0" lang="en-GB" altLang="en-US" sz="1800" b="0" i="0" u="none" strike="noStrike" kern="0" cap="none" spc="0" normalizeH="0" baseline="0" noProof="0" dirty="0">
                <a:ln>
                  <a:noFill/>
                </a:ln>
                <a:solidFill>
                  <a:srgbClr val="000000"/>
                </a:solidFill>
                <a:effectLst/>
                <a:uLnTx/>
                <a:uFillTx/>
                <a:latin typeface="Comic Sans MS"/>
                <a:ea typeface="+mn-ea"/>
                <a:cs typeface="Arial" charset="0"/>
              </a:rPr>
              <a:t>Weekly spelling and mental maths tests **Please Sign**</a:t>
            </a:r>
          </a:p>
          <a:p>
            <a:pPr marL="342900" marR="0" lvl="0" indent="-342900" algn="l" defTabSz="914400" rtl="0" eaLnBrk="0" fontAlgn="base" latinLnBrk="0" hangingPunct="0">
              <a:lnSpc>
                <a:spcPct val="100000"/>
              </a:lnSpc>
              <a:spcBef>
                <a:spcPct val="20000"/>
              </a:spcBef>
              <a:spcAft>
                <a:spcPct val="0"/>
              </a:spcAft>
              <a:buClr>
                <a:srgbClr val="E4005C"/>
              </a:buClr>
              <a:buSzPct val="70000"/>
              <a:buFont typeface="Wingdings" pitchFamily="2" charset="2"/>
              <a:buChar char="n"/>
              <a:tabLst/>
              <a:defRPr/>
            </a:pPr>
            <a:r>
              <a:rPr kumimoji="0" lang="en-GB" altLang="en-US" sz="1800" b="0" i="0" u="none" strike="noStrike" kern="0" cap="none" spc="0" normalizeH="0" baseline="0" noProof="0" dirty="0">
                <a:ln>
                  <a:noFill/>
                </a:ln>
                <a:solidFill>
                  <a:srgbClr val="000000"/>
                </a:solidFill>
                <a:effectLst/>
                <a:uLnTx/>
                <a:uFillTx/>
                <a:latin typeface="Comic Sans MS"/>
                <a:ea typeface="+mn-ea"/>
                <a:cs typeface="Arial" charset="0"/>
              </a:rPr>
              <a:t>Results are used to inform teachers for future teaching and learning.</a:t>
            </a:r>
          </a:p>
          <a:p>
            <a:pPr marL="342900" marR="0" lvl="0" indent="-342900" algn="l" defTabSz="914400" rtl="0" eaLnBrk="0" fontAlgn="base" latinLnBrk="0" hangingPunct="0">
              <a:lnSpc>
                <a:spcPct val="100000"/>
              </a:lnSpc>
              <a:spcBef>
                <a:spcPct val="20000"/>
              </a:spcBef>
              <a:spcAft>
                <a:spcPct val="0"/>
              </a:spcAft>
              <a:buClr>
                <a:srgbClr val="E4005C"/>
              </a:buClr>
              <a:buSzPct val="70000"/>
              <a:buFont typeface="Wingdings" pitchFamily="2" charset="2"/>
              <a:buChar char="n"/>
              <a:tabLst/>
              <a:defRPr/>
            </a:pPr>
            <a:r>
              <a:rPr kumimoji="0" lang="en-GB" altLang="en-US" sz="1800" b="0" i="0" u="none" strike="noStrike" kern="0" cap="none" spc="0" normalizeH="0" baseline="0" noProof="0" dirty="0">
                <a:ln>
                  <a:noFill/>
                </a:ln>
                <a:solidFill>
                  <a:srgbClr val="000000"/>
                </a:solidFill>
                <a:effectLst/>
                <a:uLnTx/>
                <a:uFillTx/>
                <a:latin typeface="Comic Sans MS"/>
                <a:ea typeface="+mn-ea"/>
                <a:cs typeface="Arial" charset="0"/>
              </a:rPr>
              <a:t>Standardised tests used to inform future planning and direct learning. </a:t>
            </a:r>
          </a:p>
          <a:p>
            <a:pPr marL="342900" marR="0" lvl="0" indent="-342900" algn="l" defTabSz="914400" rtl="0" eaLnBrk="1" fontAlgn="base" latinLnBrk="0" hangingPunct="1">
              <a:lnSpc>
                <a:spcPct val="90000"/>
              </a:lnSpc>
              <a:spcBef>
                <a:spcPct val="20000"/>
              </a:spcBef>
              <a:spcAft>
                <a:spcPct val="0"/>
              </a:spcAft>
              <a:buClrTx/>
              <a:buSzTx/>
              <a:buFontTx/>
              <a:buNone/>
              <a:tabLst/>
              <a:defRPr/>
            </a:pPr>
            <a:endParaRPr kumimoji="0" lang="en-GB" altLang="en-US" sz="2400" b="0" i="0" u="none" strike="noStrike" kern="0" cap="none" spc="0" normalizeH="0" baseline="0" noProof="0" dirty="0">
              <a:ln>
                <a:noFill/>
              </a:ln>
              <a:solidFill>
                <a:srgbClr val="00B200"/>
              </a:solidFill>
              <a:effectLst/>
              <a:uLnTx/>
              <a:uFillTx/>
              <a:latin typeface="Comic Sans MS"/>
              <a:ea typeface="+mn-ea"/>
              <a:cs typeface="+mn-cs"/>
            </a:endParaRPr>
          </a:p>
        </p:txBody>
      </p:sp>
    </p:spTree>
    <p:extLst>
      <p:ext uri="{BB962C8B-B14F-4D97-AF65-F5344CB8AC3E}">
        <p14:creationId xmlns:p14="http://schemas.microsoft.com/office/powerpoint/2010/main" val="103719650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5" descr="powerpoint.jpg">
            <a:extLst>
              <a:ext uri="{FF2B5EF4-FFF2-40B4-BE49-F238E27FC236}">
                <a16:creationId xmlns:a16="http://schemas.microsoft.com/office/drawing/2014/main" id="{D8820184-B435-EFCA-968C-1D2D170EBBF5}"/>
              </a:ext>
            </a:extLst>
          </p:cNvPr>
          <p:cNvPicPr>
            <a:picLocks noChangeAspect="1"/>
          </p:cNvPicPr>
          <p:nvPr/>
        </p:nvPicPr>
        <p:blipFill>
          <a:blip r:embed="rId3"/>
          <a:stretch>
            <a:fillRect/>
          </a:stretch>
        </p:blipFill>
        <p:spPr>
          <a:xfrm>
            <a:off x="-695450" y="-62470"/>
            <a:ext cx="9877481" cy="6982940"/>
          </a:xfrm>
          <a:prstGeom prst="rect">
            <a:avLst/>
          </a:prstGeom>
        </p:spPr>
      </p:pic>
      <p:sp>
        <p:nvSpPr>
          <p:cNvPr id="2" name="Title 1">
            <a:extLst>
              <a:ext uri="{FF2B5EF4-FFF2-40B4-BE49-F238E27FC236}">
                <a16:creationId xmlns:a16="http://schemas.microsoft.com/office/drawing/2014/main" id="{E283123B-7C5B-8309-80CD-810CF54442CB}"/>
              </a:ext>
            </a:extLst>
          </p:cNvPr>
          <p:cNvSpPr>
            <a:spLocks noGrp="1"/>
          </p:cNvSpPr>
          <p:nvPr>
            <p:ph type="title" idx="4294967295"/>
          </p:nvPr>
        </p:nvSpPr>
        <p:spPr/>
        <p:txBody>
          <a:bodyPr/>
          <a:lstStyle/>
          <a:p>
            <a:endParaRPr lang="en-GB" dirty="0"/>
          </a:p>
        </p:txBody>
      </p:sp>
      <p:pic>
        <p:nvPicPr>
          <p:cNvPr id="3" name="Picture 2">
            <a:extLst>
              <a:ext uri="{FF2B5EF4-FFF2-40B4-BE49-F238E27FC236}">
                <a16:creationId xmlns:a16="http://schemas.microsoft.com/office/drawing/2014/main" id="{846F0207-0A5D-BA7B-1AE0-7C0236E4B58C}"/>
              </a:ext>
            </a:extLst>
          </p:cNvPr>
          <p:cNvPicPr>
            <a:picLocks noChangeAspect="1"/>
          </p:cNvPicPr>
          <p:nvPr/>
        </p:nvPicPr>
        <p:blipFill>
          <a:blip r:embed="rId4"/>
          <a:stretch>
            <a:fillRect/>
          </a:stretch>
        </p:blipFill>
        <p:spPr>
          <a:xfrm>
            <a:off x="-695450" y="-444617"/>
            <a:ext cx="9839450" cy="7302617"/>
          </a:xfrm>
          <a:prstGeom prst="rect">
            <a:avLst/>
          </a:prstGeom>
        </p:spPr>
      </p:pic>
    </p:spTree>
    <p:extLst>
      <p:ext uri="{BB962C8B-B14F-4D97-AF65-F5344CB8AC3E}">
        <p14:creationId xmlns:p14="http://schemas.microsoft.com/office/powerpoint/2010/main" val="172509548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Content Placeholder 5" descr="powerpoint.jpg"/>
          <p:cNvPicPr>
            <a:picLocks noChangeAspect="1"/>
          </p:cNvPicPr>
          <p:nvPr/>
        </p:nvPicPr>
        <p:blipFill>
          <a:blip r:embed="rId3"/>
          <a:stretch>
            <a:fillRect/>
          </a:stretch>
        </p:blipFill>
        <p:spPr>
          <a:xfrm>
            <a:off x="1" y="-280"/>
            <a:ext cx="9701148" cy="6858281"/>
          </a:xfrm>
          <a:prstGeom prst="rect">
            <a:avLst/>
          </a:prstGeom>
        </p:spPr>
      </p:pic>
      <p:sp>
        <p:nvSpPr>
          <p:cNvPr id="5" name="Title 8"/>
          <p:cNvSpPr txBox="1">
            <a:spLocks/>
          </p:cNvSpPr>
          <p:nvPr/>
        </p:nvSpPr>
        <p:spPr bwMode="auto">
          <a:xfrm>
            <a:off x="909151" y="1688857"/>
            <a:ext cx="6638805" cy="681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lgn="l" rtl="0" eaLnBrk="0" fontAlgn="base" hangingPunct="0">
              <a:spcBef>
                <a:spcPct val="0"/>
              </a:spcBef>
              <a:spcAft>
                <a:spcPct val="0"/>
              </a:spcAft>
              <a:defRPr sz="4000" b="1" cap="all">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omic Sans MS" pitchFamily="66" charset="0"/>
              </a:defRPr>
            </a:lvl2pPr>
            <a:lvl3pPr algn="ctr" rtl="0" eaLnBrk="0" fontAlgn="base" hangingPunct="0">
              <a:spcBef>
                <a:spcPct val="0"/>
              </a:spcBef>
              <a:spcAft>
                <a:spcPct val="0"/>
              </a:spcAft>
              <a:defRPr sz="4400">
                <a:solidFill>
                  <a:schemeClr val="tx1"/>
                </a:solidFill>
                <a:latin typeface="Comic Sans MS" pitchFamily="66" charset="0"/>
              </a:defRPr>
            </a:lvl3pPr>
            <a:lvl4pPr algn="ctr" rtl="0" eaLnBrk="0" fontAlgn="base" hangingPunct="0">
              <a:spcBef>
                <a:spcPct val="0"/>
              </a:spcBef>
              <a:spcAft>
                <a:spcPct val="0"/>
              </a:spcAft>
              <a:defRPr sz="4400">
                <a:solidFill>
                  <a:schemeClr val="tx1"/>
                </a:solidFill>
                <a:latin typeface="Comic Sans MS" pitchFamily="66" charset="0"/>
              </a:defRPr>
            </a:lvl4pPr>
            <a:lvl5pPr algn="ctr" rtl="0" eaLnBrk="0" fontAlgn="base" hangingPunct="0">
              <a:spcBef>
                <a:spcPct val="0"/>
              </a:spcBef>
              <a:spcAft>
                <a:spcPct val="0"/>
              </a:spcAft>
              <a:defRPr sz="4400">
                <a:solidFill>
                  <a:schemeClr val="tx1"/>
                </a:solidFill>
                <a:latin typeface="Comic Sans MS" pitchFamily="66" charset="0"/>
              </a:defRPr>
            </a:lvl5pPr>
            <a:lvl6pPr marL="457200" algn="ctr" rtl="0" fontAlgn="base">
              <a:spcBef>
                <a:spcPct val="0"/>
              </a:spcBef>
              <a:spcAft>
                <a:spcPct val="0"/>
              </a:spcAft>
              <a:defRPr sz="4400">
                <a:solidFill>
                  <a:schemeClr val="tx1"/>
                </a:solidFill>
                <a:latin typeface="Comic Sans MS" pitchFamily="66" charset="0"/>
              </a:defRPr>
            </a:lvl6pPr>
            <a:lvl7pPr marL="914400" algn="ctr" rtl="0" fontAlgn="base">
              <a:spcBef>
                <a:spcPct val="0"/>
              </a:spcBef>
              <a:spcAft>
                <a:spcPct val="0"/>
              </a:spcAft>
              <a:defRPr sz="4400">
                <a:solidFill>
                  <a:schemeClr val="tx1"/>
                </a:solidFill>
                <a:latin typeface="Comic Sans MS" pitchFamily="66" charset="0"/>
              </a:defRPr>
            </a:lvl7pPr>
            <a:lvl8pPr marL="1371600" algn="ctr" rtl="0" fontAlgn="base">
              <a:spcBef>
                <a:spcPct val="0"/>
              </a:spcBef>
              <a:spcAft>
                <a:spcPct val="0"/>
              </a:spcAft>
              <a:defRPr sz="4400">
                <a:solidFill>
                  <a:schemeClr val="tx1"/>
                </a:solidFill>
                <a:latin typeface="Comic Sans MS" pitchFamily="66" charset="0"/>
              </a:defRPr>
            </a:lvl8pPr>
            <a:lvl9pPr marL="1828800" algn="ctr" rtl="0" fontAlgn="base">
              <a:spcBef>
                <a:spcPct val="0"/>
              </a:spcBef>
              <a:spcAft>
                <a:spcPct val="0"/>
              </a:spcAft>
              <a:defRPr sz="4400">
                <a:solidFill>
                  <a:schemeClr val="tx1"/>
                </a:solidFill>
                <a:latin typeface="Comic Sans MS" pitchFamily="66"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3600" b="1" i="0" u="none" strike="noStrike" kern="0" cap="all" spc="0" normalizeH="0" baseline="0" noProof="0" dirty="0">
                <a:ln>
                  <a:noFill/>
                </a:ln>
                <a:effectLst/>
                <a:uLnTx/>
                <a:uFillTx/>
                <a:latin typeface="Comic Sans MS"/>
                <a:ea typeface="+mj-ea"/>
                <a:cs typeface="+mj-cs"/>
              </a:rPr>
              <a:t>PTA</a:t>
            </a:r>
          </a:p>
        </p:txBody>
      </p:sp>
      <p:sp>
        <p:nvSpPr>
          <p:cNvPr id="6" name="Content Placeholder 10"/>
          <p:cNvSpPr txBox="1">
            <a:spLocks/>
          </p:cNvSpPr>
          <p:nvPr/>
        </p:nvSpPr>
        <p:spPr bwMode="auto">
          <a:xfrm>
            <a:off x="539751" y="2359050"/>
            <a:ext cx="7772400" cy="11449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spAutoFit/>
          </a:bodyPr>
          <a:lstStyle>
            <a:lvl1pPr marL="0" indent="0" algn="l" rtl="0" eaLnBrk="0" fontAlgn="base" hangingPunct="0">
              <a:spcBef>
                <a:spcPct val="20000"/>
              </a:spcBef>
              <a:spcAft>
                <a:spcPct val="0"/>
              </a:spcAft>
              <a:buNone/>
              <a:defRPr sz="2000">
                <a:solidFill>
                  <a:schemeClr val="tx1"/>
                </a:solidFill>
                <a:latin typeface="+mn-lt"/>
                <a:ea typeface="+mn-ea"/>
                <a:cs typeface="+mn-cs"/>
              </a:defRPr>
            </a:lvl1pPr>
            <a:lvl2pPr marL="457200" indent="0" algn="l" rtl="0" eaLnBrk="0" fontAlgn="base" hangingPunct="0">
              <a:spcBef>
                <a:spcPct val="20000"/>
              </a:spcBef>
              <a:spcAft>
                <a:spcPct val="0"/>
              </a:spcAft>
              <a:buNone/>
              <a:defRPr sz="1800">
                <a:solidFill>
                  <a:schemeClr val="tx1"/>
                </a:solidFill>
                <a:latin typeface="+mn-lt"/>
              </a:defRPr>
            </a:lvl2pPr>
            <a:lvl3pPr marL="914400" indent="0" algn="l" rtl="0" eaLnBrk="0" fontAlgn="base" hangingPunct="0">
              <a:spcBef>
                <a:spcPct val="20000"/>
              </a:spcBef>
              <a:spcAft>
                <a:spcPct val="0"/>
              </a:spcAft>
              <a:buNone/>
              <a:defRPr sz="1600">
                <a:solidFill>
                  <a:schemeClr val="tx1"/>
                </a:solidFill>
                <a:latin typeface="+mn-lt"/>
              </a:defRPr>
            </a:lvl3pPr>
            <a:lvl4pPr marL="1371600" indent="0" algn="l" rtl="0" eaLnBrk="0" fontAlgn="base" hangingPunct="0">
              <a:spcBef>
                <a:spcPct val="20000"/>
              </a:spcBef>
              <a:spcAft>
                <a:spcPct val="0"/>
              </a:spcAft>
              <a:buNone/>
              <a:defRPr sz="1400">
                <a:solidFill>
                  <a:schemeClr val="tx1"/>
                </a:solidFill>
                <a:latin typeface="+mn-lt"/>
              </a:defRPr>
            </a:lvl4pPr>
            <a:lvl5pPr marL="1828800" indent="0" algn="l" rtl="0" eaLnBrk="0" fontAlgn="base" hangingPunct="0">
              <a:spcBef>
                <a:spcPct val="20000"/>
              </a:spcBef>
              <a:spcAft>
                <a:spcPct val="0"/>
              </a:spcAft>
              <a:buNone/>
              <a:defRPr sz="1400">
                <a:solidFill>
                  <a:schemeClr val="tx1"/>
                </a:solidFill>
                <a:latin typeface="+mn-lt"/>
              </a:defRPr>
            </a:lvl5pPr>
            <a:lvl6pPr marL="2286000" indent="0" algn="l" rtl="0" fontAlgn="base">
              <a:spcBef>
                <a:spcPct val="20000"/>
              </a:spcBef>
              <a:spcAft>
                <a:spcPct val="0"/>
              </a:spcAft>
              <a:buNone/>
              <a:defRPr sz="1400">
                <a:solidFill>
                  <a:schemeClr val="tx1"/>
                </a:solidFill>
                <a:latin typeface="+mn-lt"/>
              </a:defRPr>
            </a:lvl6pPr>
            <a:lvl7pPr marL="2743200" indent="0" algn="l" rtl="0" fontAlgn="base">
              <a:spcBef>
                <a:spcPct val="20000"/>
              </a:spcBef>
              <a:spcAft>
                <a:spcPct val="0"/>
              </a:spcAft>
              <a:buNone/>
              <a:defRPr sz="1400">
                <a:solidFill>
                  <a:schemeClr val="tx1"/>
                </a:solidFill>
                <a:latin typeface="+mn-lt"/>
              </a:defRPr>
            </a:lvl7pPr>
            <a:lvl8pPr marL="3200400" indent="0" algn="l" rtl="0" fontAlgn="base">
              <a:spcBef>
                <a:spcPct val="20000"/>
              </a:spcBef>
              <a:spcAft>
                <a:spcPct val="0"/>
              </a:spcAft>
              <a:buNone/>
              <a:defRPr sz="1400">
                <a:solidFill>
                  <a:schemeClr val="tx1"/>
                </a:solidFill>
                <a:latin typeface="+mn-lt"/>
              </a:defRPr>
            </a:lvl8pPr>
            <a:lvl9pPr marL="3657600" indent="0" algn="l" rtl="0" fontAlgn="base">
              <a:spcBef>
                <a:spcPct val="20000"/>
              </a:spcBef>
              <a:spcAft>
                <a:spcPct val="0"/>
              </a:spcAft>
              <a:buNone/>
              <a:defRPr sz="1400">
                <a:solidFill>
                  <a:schemeClr val="tx1"/>
                </a:solidFill>
                <a:latin typeface="+mn-lt"/>
              </a:defRPr>
            </a:lvl9pPr>
          </a:lstStyle>
          <a:p>
            <a:pPr defTabSz="914400">
              <a:lnSpc>
                <a:spcPct val="80000"/>
              </a:lnSpc>
              <a:buClr>
                <a:srgbClr val="E4005C"/>
              </a:buClr>
              <a:buSzPct val="70000"/>
              <a:buFont typeface="Wingdings" pitchFamily="2" charset="2"/>
              <a:buChar char="§"/>
            </a:pPr>
            <a:r>
              <a:rPr lang="en-GB" altLang="en-US" sz="1800" kern="0" dirty="0">
                <a:latin typeface="Comic Sans MS" panose="030F0702030302020204" pitchFamily="66" charset="0"/>
                <a:cs typeface="Arial" charset="0"/>
              </a:rPr>
              <a:t>Always looking for new members and assistance </a:t>
            </a:r>
          </a:p>
          <a:p>
            <a:pPr defTabSz="914400">
              <a:lnSpc>
                <a:spcPct val="80000"/>
              </a:lnSpc>
              <a:buClr>
                <a:srgbClr val="E4005C"/>
              </a:buClr>
              <a:buSzPct val="70000"/>
              <a:buFont typeface="Wingdings" pitchFamily="2" charset="2"/>
              <a:buChar char="§"/>
            </a:pPr>
            <a:r>
              <a:rPr lang="en-GB" altLang="en-US" sz="1800" kern="0" dirty="0">
                <a:latin typeface="Comic Sans MS" panose="030F0702030302020204" pitchFamily="66" charset="0"/>
                <a:cs typeface="Arial" charset="0"/>
              </a:rPr>
              <a:t>As a school we encourage support of the association</a:t>
            </a:r>
          </a:p>
          <a:p>
            <a:pPr defTabSz="914400">
              <a:lnSpc>
                <a:spcPct val="80000"/>
              </a:lnSpc>
              <a:buClr>
                <a:srgbClr val="E4005C"/>
              </a:buClr>
              <a:buSzPct val="70000"/>
              <a:buFont typeface="Wingdings" pitchFamily="2" charset="2"/>
              <a:buChar char="§"/>
            </a:pPr>
            <a:r>
              <a:rPr lang="en-GB" altLang="en-US" sz="1800" kern="0" dirty="0">
                <a:latin typeface="Comic Sans MS" panose="030F0702030302020204" pitchFamily="66" charset="0"/>
                <a:cs typeface="Arial" charset="0"/>
              </a:rPr>
              <a:t>Organise events throughout the year such as the school discos</a:t>
            </a:r>
          </a:p>
          <a:p>
            <a:pPr defTabSz="914400">
              <a:lnSpc>
                <a:spcPct val="80000"/>
              </a:lnSpc>
              <a:buClr>
                <a:srgbClr val="E4005C"/>
              </a:buClr>
              <a:buSzPct val="70000"/>
              <a:buFont typeface="Wingdings" pitchFamily="2" charset="2"/>
              <a:buChar char="§"/>
            </a:pPr>
            <a:r>
              <a:rPr lang="en-GB" altLang="en-US" sz="1800" kern="0" dirty="0">
                <a:latin typeface="Comic Sans MS" panose="030F0702030302020204" pitchFamily="66" charset="0"/>
                <a:cs typeface="Arial" charset="0"/>
              </a:rPr>
              <a:t>Provide funding e.g. ICT equipment</a:t>
            </a:r>
          </a:p>
        </p:txBody>
      </p:sp>
      <p:sp>
        <p:nvSpPr>
          <p:cNvPr id="7" name="Title 8"/>
          <p:cNvSpPr txBox="1">
            <a:spLocks/>
          </p:cNvSpPr>
          <p:nvPr/>
        </p:nvSpPr>
        <p:spPr bwMode="auto">
          <a:xfrm>
            <a:off x="1237395" y="3562028"/>
            <a:ext cx="7772400" cy="681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rtl="0" eaLnBrk="0" fontAlgn="base" hangingPunct="0">
              <a:spcBef>
                <a:spcPct val="0"/>
              </a:spcBef>
              <a:spcAft>
                <a:spcPct val="0"/>
              </a:spcAft>
              <a:defRPr sz="4000" b="1" cap="all">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omic Sans MS" pitchFamily="66" charset="0"/>
              </a:defRPr>
            </a:lvl2pPr>
            <a:lvl3pPr algn="ctr" rtl="0" eaLnBrk="0" fontAlgn="base" hangingPunct="0">
              <a:spcBef>
                <a:spcPct val="0"/>
              </a:spcBef>
              <a:spcAft>
                <a:spcPct val="0"/>
              </a:spcAft>
              <a:defRPr sz="4400">
                <a:solidFill>
                  <a:schemeClr val="tx1"/>
                </a:solidFill>
                <a:latin typeface="Comic Sans MS" pitchFamily="66" charset="0"/>
              </a:defRPr>
            </a:lvl3pPr>
            <a:lvl4pPr algn="ctr" rtl="0" eaLnBrk="0" fontAlgn="base" hangingPunct="0">
              <a:spcBef>
                <a:spcPct val="0"/>
              </a:spcBef>
              <a:spcAft>
                <a:spcPct val="0"/>
              </a:spcAft>
              <a:defRPr sz="4400">
                <a:solidFill>
                  <a:schemeClr val="tx1"/>
                </a:solidFill>
                <a:latin typeface="Comic Sans MS" pitchFamily="66" charset="0"/>
              </a:defRPr>
            </a:lvl4pPr>
            <a:lvl5pPr algn="ctr" rtl="0" eaLnBrk="0" fontAlgn="base" hangingPunct="0">
              <a:spcBef>
                <a:spcPct val="0"/>
              </a:spcBef>
              <a:spcAft>
                <a:spcPct val="0"/>
              </a:spcAft>
              <a:defRPr sz="4400">
                <a:solidFill>
                  <a:schemeClr val="tx1"/>
                </a:solidFill>
                <a:latin typeface="Comic Sans MS" pitchFamily="66" charset="0"/>
              </a:defRPr>
            </a:lvl5pPr>
            <a:lvl6pPr marL="457200" algn="ctr" rtl="0" fontAlgn="base">
              <a:spcBef>
                <a:spcPct val="0"/>
              </a:spcBef>
              <a:spcAft>
                <a:spcPct val="0"/>
              </a:spcAft>
              <a:defRPr sz="4400">
                <a:solidFill>
                  <a:schemeClr val="tx1"/>
                </a:solidFill>
                <a:latin typeface="Comic Sans MS" pitchFamily="66" charset="0"/>
              </a:defRPr>
            </a:lvl6pPr>
            <a:lvl7pPr marL="914400" algn="ctr" rtl="0" fontAlgn="base">
              <a:spcBef>
                <a:spcPct val="0"/>
              </a:spcBef>
              <a:spcAft>
                <a:spcPct val="0"/>
              </a:spcAft>
              <a:defRPr sz="4400">
                <a:solidFill>
                  <a:schemeClr val="tx1"/>
                </a:solidFill>
                <a:latin typeface="Comic Sans MS" pitchFamily="66" charset="0"/>
              </a:defRPr>
            </a:lvl7pPr>
            <a:lvl8pPr marL="1371600" algn="ctr" rtl="0" fontAlgn="base">
              <a:spcBef>
                <a:spcPct val="0"/>
              </a:spcBef>
              <a:spcAft>
                <a:spcPct val="0"/>
              </a:spcAft>
              <a:defRPr sz="4400">
                <a:solidFill>
                  <a:schemeClr val="tx1"/>
                </a:solidFill>
                <a:latin typeface="Comic Sans MS" pitchFamily="66" charset="0"/>
              </a:defRPr>
            </a:lvl8pPr>
            <a:lvl9pPr marL="1828800" algn="ctr" rtl="0" fontAlgn="base">
              <a:spcBef>
                <a:spcPct val="0"/>
              </a:spcBef>
              <a:spcAft>
                <a:spcPct val="0"/>
              </a:spcAft>
              <a:defRPr sz="4400">
                <a:solidFill>
                  <a:schemeClr val="tx1"/>
                </a:solidFill>
                <a:latin typeface="Comic Sans MS" pitchFamily="66" charset="0"/>
              </a:defRPr>
            </a:lvl9pPr>
          </a:lstStyle>
          <a:p>
            <a:pPr algn="ctr" defTabSz="914400">
              <a:defRPr/>
            </a:pPr>
            <a:r>
              <a:rPr lang="en-GB" altLang="en-US" sz="3600" kern="0" dirty="0">
                <a:latin typeface="Comic Sans MS"/>
              </a:rPr>
              <a:t>Healthy Eating Policy</a:t>
            </a:r>
          </a:p>
        </p:txBody>
      </p:sp>
      <p:sp>
        <p:nvSpPr>
          <p:cNvPr id="8" name="Content Placeholder 10"/>
          <p:cNvSpPr txBox="1">
            <a:spLocks/>
          </p:cNvSpPr>
          <p:nvPr/>
        </p:nvSpPr>
        <p:spPr bwMode="auto">
          <a:xfrm>
            <a:off x="645257" y="4247261"/>
            <a:ext cx="7772400" cy="11449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spAutoFit/>
          </a:bodyPr>
          <a:lstStyle>
            <a:lvl1pPr marL="285750" indent="-285750" eaLnBrk="0" hangingPunct="0">
              <a:defRPr>
                <a:solidFill>
                  <a:schemeClr val="tx1"/>
                </a:solidFill>
                <a:latin typeface="Comic Sans MS" pitchFamily="66" charset="0"/>
              </a:defRPr>
            </a:lvl1pPr>
            <a:lvl2pPr marL="742950" indent="-285750" eaLnBrk="0" hangingPunct="0">
              <a:defRPr>
                <a:solidFill>
                  <a:schemeClr val="tx1"/>
                </a:solidFill>
                <a:latin typeface="Comic Sans MS" pitchFamily="66" charset="0"/>
              </a:defRPr>
            </a:lvl2pPr>
            <a:lvl3pPr marL="1143000" indent="-228600" eaLnBrk="0" hangingPunct="0">
              <a:defRPr>
                <a:solidFill>
                  <a:schemeClr val="tx1"/>
                </a:solidFill>
                <a:latin typeface="Comic Sans MS" pitchFamily="66" charset="0"/>
              </a:defRPr>
            </a:lvl3pPr>
            <a:lvl4pPr marL="1600200" indent="-228600" eaLnBrk="0" hangingPunct="0">
              <a:defRPr>
                <a:solidFill>
                  <a:schemeClr val="tx1"/>
                </a:solidFill>
                <a:latin typeface="Comic Sans MS" pitchFamily="66" charset="0"/>
              </a:defRPr>
            </a:lvl4pPr>
            <a:lvl5pPr marL="2057400" indent="-228600" eaLnBrk="0" hangingPunct="0">
              <a:defRPr>
                <a:solidFill>
                  <a:schemeClr val="tx1"/>
                </a:solidFill>
                <a:latin typeface="Comic Sans MS" pitchFamily="66" charset="0"/>
              </a:defRPr>
            </a:lvl5pPr>
            <a:lvl6pPr marL="2514600" indent="-228600" eaLnBrk="0" fontAlgn="base" hangingPunct="0">
              <a:spcBef>
                <a:spcPct val="0"/>
              </a:spcBef>
              <a:spcAft>
                <a:spcPct val="0"/>
              </a:spcAft>
              <a:defRPr>
                <a:solidFill>
                  <a:schemeClr val="tx1"/>
                </a:solidFill>
                <a:latin typeface="Comic Sans MS" pitchFamily="66" charset="0"/>
              </a:defRPr>
            </a:lvl6pPr>
            <a:lvl7pPr marL="2971800" indent="-228600" eaLnBrk="0" fontAlgn="base" hangingPunct="0">
              <a:spcBef>
                <a:spcPct val="0"/>
              </a:spcBef>
              <a:spcAft>
                <a:spcPct val="0"/>
              </a:spcAft>
              <a:defRPr>
                <a:solidFill>
                  <a:schemeClr val="tx1"/>
                </a:solidFill>
                <a:latin typeface="Comic Sans MS" pitchFamily="66" charset="0"/>
              </a:defRPr>
            </a:lvl7pPr>
            <a:lvl8pPr marL="3429000" indent="-228600" eaLnBrk="0" fontAlgn="base" hangingPunct="0">
              <a:spcBef>
                <a:spcPct val="0"/>
              </a:spcBef>
              <a:spcAft>
                <a:spcPct val="0"/>
              </a:spcAft>
              <a:defRPr>
                <a:solidFill>
                  <a:schemeClr val="tx1"/>
                </a:solidFill>
                <a:latin typeface="Comic Sans MS" pitchFamily="66" charset="0"/>
              </a:defRPr>
            </a:lvl8pPr>
            <a:lvl9pPr marL="3886200" indent="-228600" eaLnBrk="0" fontAlgn="base" hangingPunct="0">
              <a:spcBef>
                <a:spcPct val="0"/>
              </a:spcBef>
              <a:spcAft>
                <a:spcPct val="0"/>
              </a:spcAft>
              <a:defRPr>
                <a:solidFill>
                  <a:schemeClr val="tx1"/>
                </a:solidFill>
                <a:latin typeface="Comic Sans MS" pitchFamily="66" charset="0"/>
              </a:defRPr>
            </a:lvl9pPr>
          </a:lstStyle>
          <a:p>
            <a:pPr defTabSz="914400" fontAlgn="base">
              <a:lnSpc>
                <a:spcPct val="80000"/>
              </a:lnSpc>
              <a:spcBef>
                <a:spcPct val="20000"/>
              </a:spcBef>
              <a:spcAft>
                <a:spcPct val="0"/>
              </a:spcAft>
              <a:buClr>
                <a:srgbClr val="E4005C"/>
              </a:buClr>
              <a:buSzPct val="70000"/>
              <a:buFontTx/>
              <a:buChar char="•"/>
            </a:pPr>
            <a:r>
              <a:rPr lang="en-GB" altLang="en-US" dirty="0">
                <a:solidFill>
                  <a:srgbClr val="000000"/>
                </a:solidFill>
                <a:cs typeface="Arial" charset="0"/>
              </a:rPr>
              <a:t>Thank you for supporting this</a:t>
            </a:r>
          </a:p>
          <a:p>
            <a:pPr defTabSz="914400" fontAlgn="base">
              <a:lnSpc>
                <a:spcPct val="80000"/>
              </a:lnSpc>
              <a:spcBef>
                <a:spcPct val="20000"/>
              </a:spcBef>
              <a:spcAft>
                <a:spcPct val="0"/>
              </a:spcAft>
              <a:buClr>
                <a:srgbClr val="E4005C"/>
              </a:buClr>
              <a:buSzPct val="70000"/>
              <a:buFontTx/>
              <a:buChar char="•"/>
            </a:pPr>
            <a:r>
              <a:rPr lang="en-GB" altLang="en-US" dirty="0">
                <a:solidFill>
                  <a:srgbClr val="000000"/>
                </a:solidFill>
                <a:cs typeface="Arial" charset="0"/>
              </a:rPr>
              <a:t>We would encourage a piece of fruit with water</a:t>
            </a:r>
          </a:p>
          <a:p>
            <a:pPr defTabSz="914400" fontAlgn="base">
              <a:lnSpc>
                <a:spcPct val="80000"/>
              </a:lnSpc>
              <a:spcBef>
                <a:spcPct val="20000"/>
              </a:spcBef>
              <a:spcAft>
                <a:spcPct val="0"/>
              </a:spcAft>
              <a:buClr>
                <a:srgbClr val="E4005C"/>
              </a:buClr>
              <a:buSzPct val="70000"/>
              <a:buFontTx/>
              <a:buChar char="•"/>
            </a:pPr>
            <a:r>
              <a:rPr lang="en-GB" altLang="en-US" dirty="0">
                <a:solidFill>
                  <a:srgbClr val="000000"/>
                </a:solidFill>
                <a:cs typeface="Arial" charset="0"/>
              </a:rPr>
              <a:t>Water bottle for throughout the day</a:t>
            </a:r>
          </a:p>
          <a:p>
            <a:pPr defTabSz="914400" fontAlgn="base">
              <a:lnSpc>
                <a:spcPct val="80000"/>
              </a:lnSpc>
              <a:spcBef>
                <a:spcPct val="20000"/>
              </a:spcBef>
              <a:spcAft>
                <a:spcPct val="0"/>
              </a:spcAft>
              <a:buClr>
                <a:srgbClr val="E4005C"/>
              </a:buClr>
              <a:buSzPct val="70000"/>
              <a:buFontTx/>
              <a:buChar char="•"/>
            </a:pPr>
            <a:r>
              <a:rPr lang="en-GB" altLang="en-US" dirty="0">
                <a:solidFill>
                  <a:srgbClr val="000000"/>
                </a:solidFill>
                <a:cs typeface="Arial" charset="0"/>
              </a:rPr>
              <a:t>Try to extend the healthy eating into lunches</a:t>
            </a:r>
          </a:p>
        </p:txBody>
      </p:sp>
    </p:spTree>
    <p:extLst>
      <p:ext uri="{BB962C8B-B14F-4D97-AF65-F5344CB8AC3E}">
        <p14:creationId xmlns:p14="http://schemas.microsoft.com/office/powerpoint/2010/main" val="226765039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5" descr="powerpoint.jpg"/>
          <p:cNvPicPr>
            <a:picLocks noChangeAspect="1"/>
          </p:cNvPicPr>
          <p:nvPr/>
        </p:nvPicPr>
        <p:blipFill>
          <a:blip r:embed="rId3"/>
          <a:stretch>
            <a:fillRect/>
          </a:stretch>
        </p:blipFill>
        <p:spPr>
          <a:xfrm>
            <a:off x="1" y="-280"/>
            <a:ext cx="9701148" cy="6858281"/>
          </a:xfrm>
          <a:prstGeom prst="rect">
            <a:avLst/>
          </a:prstGeom>
        </p:spPr>
      </p:pic>
      <p:sp>
        <p:nvSpPr>
          <p:cNvPr id="4" name="Title 4"/>
          <p:cNvSpPr txBox="1">
            <a:spLocks/>
          </p:cNvSpPr>
          <p:nvPr/>
        </p:nvSpPr>
        <p:spPr bwMode="auto">
          <a:xfrm>
            <a:off x="-1174898" y="1796527"/>
            <a:ext cx="12314441" cy="501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ctr" rtl="0" eaLnBrk="0" fontAlgn="base" hangingPunct="0">
              <a:spcBef>
                <a:spcPct val="0"/>
              </a:spcBef>
              <a:spcAft>
                <a:spcPct val="0"/>
              </a:spcAft>
              <a:defRPr sz="44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omic Sans MS" pitchFamily="66" charset="0"/>
              </a:defRPr>
            </a:lvl2pPr>
            <a:lvl3pPr algn="ctr" rtl="0" eaLnBrk="0" fontAlgn="base" hangingPunct="0">
              <a:spcBef>
                <a:spcPct val="0"/>
              </a:spcBef>
              <a:spcAft>
                <a:spcPct val="0"/>
              </a:spcAft>
              <a:defRPr sz="4400">
                <a:solidFill>
                  <a:schemeClr val="tx1"/>
                </a:solidFill>
                <a:latin typeface="Comic Sans MS" pitchFamily="66" charset="0"/>
              </a:defRPr>
            </a:lvl3pPr>
            <a:lvl4pPr algn="ctr" rtl="0" eaLnBrk="0" fontAlgn="base" hangingPunct="0">
              <a:spcBef>
                <a:spcPct val="0"/>
              </a:spcBef>
              <a:spcAft>
                <a:spcPct val="0"/>
              </a:spcAft>
              <a:defRPr sz="4400">
                <a:solidFill>
                  <a:schemeClr val="tx1"/>
                </a:solidFill>
                <a:latin typeface="Comic Sans MS" pitchFamily="66" charset="0"/>
              </a:defRPr>
            </a:lvl4pPr>
            <a:lvl5pPr algn="ctr" rtl="0" eaLnBrk="0" fontAlgn="base" hangingPunct="0">
              <a:spcBef>
                <a:spcPct val="0"/>
              </a:spcBef>
              <a:spcAft>
                <a:spcPct val="0"/>
              </a:spcAft>
              <a:defRPr sz="4400">
                <a:solidFill>
                  <a:schemeClr val="tx1"/>
                </a:solidFill>
                <a:latin typeface="Comic Sans MS" pitchFamily="66" charset="0"/>
              </a:defRPr>
            </a:lvl5pPr>
            <a:lvl6pPr marL="457200" algn="ctr" rtl="0" fontAlgn="base">
              <a:spcBef>
                <a:spcPct val="0"/>
              </a:spcBef>
              <a:spcAft>
                <a:spcPct val="0"/>
              </a:spcAft>
              <a:defRPr sz="4400">
                <a:solidFill>
                  <a:schemeClr val="tx1"/>
                </a:solidFill>
                <a:latin typeface="Comic Sans MS" pitchFamily="66" charset="0"/>
              </a:defRPr>
            </a:lvl6pPr>
            <a:lvl7pPr marL="914400" algn="ctr" rtl="0" fontAlgn="base">
              <a:spcBef>
                <a:spcPct val="0"/>
              </a:spcBef>
              <a:spcAft>
                <a:spcPct val="0"/>
              </a:spcAft>
              <a:defRPr sz="4400">
                <a:solidFill>
                  <a:schemeClr val="tx1"/>
                </a:solidFill>
                <a:latin typeface="Comic Sans MS" pitchFamily="66" charset="0"/>
              </a:defRPr>
            </a:lvl7pPr>
            <a:lvl8pPr marL="1371600" algn="ctr" rtl="0" fontAlgn="base">
              <a:spcBef>
                <a:spcPct val="0"/>
              </a:spcBef>
              <a:spcAft>
                <a:spcPct val="0"/>
              </a:spcAft>
              <a:defRPr sz="4400">
                <a:solidFill>
                  <a:schemeClr val="tx1"/>
                </a:solidFill>
                <a:latin typeface="Comic Sans MS" pitchFamily="66" charset="0"/>
              </a:defRPr>
            </a:lvl8pPr>
            <a:lvl9pPr marL="1828800" algn="ctr" rtl="0" fontAlgn="base">
              <a:spcBef>
                <a:spcPct val="0"/>
              </a:spcBef>
              <a:spcAft>
                <a:spcPct val="0"/>
              </a:spcAft>
              <a:defRPr sz="4400">
                <a:solidFill>
                  <a:schemeClr val="tx1"/>
                </a:solidFill>
                <a:latin typeface="Comic Sans MS" pitchFamily="66"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2400" b="1" i="0" u="none" strike="noStrike" kern="0" cap="none" spc="0" normalizeH="0" baseline="0" noProof="0" dirty="0">
                <a:ln>
                  <a:noFill/>
                </a:ln>
                <a:effectLst/>
                <a:uLnTx/>
                <a:uFillTx/>
                <a:latin typeface="Comic Sans MS"/>
                <a:ea typeface="+mj-ea"/>
                <a:cs typeface="+mj-cs"/>
              </a:rPr>
              <a:t>Practical</a:t>
            </a:r>
            <a:r>
              <a:rPr kumimoji="0" lang="en-GB" altLang="en-US" sz="3600" b="1" i="0" u="none" strike="noStrike" kern="0" cap="none" spc="0" normalizeH="0" baseline="0" noProof="0" dirty="0">
                <a:ln>
                  <a:noFill/>
                </a:ln>
                <a:effectLst/>
                <a:uLnTx/>
                <a:uFillTx/>
                <a:latin typeface="Comic Sans MS"/>
                <a:ea typeface="+mj-ea"/>
                <a:cs typeface="+mj-cs"/>
              </a:rPr>
              <a:t> </a:t>
            </a:r>
            <a:r>
              <a:rPr kumimoji="0" lang="en-GB" altLang="en-US" sz="2400" b="1" i="0" u="none" strike="noStrike" kern="0" cap="none" spc="0" normalizeH="0" baseline="0" noProof="0" dirty="0">
                <a:ln>
                  <a:noFill/>
                </a:ln>
                <a:effectLst/>
                <a:uLnTx/>
                <a:uFillTx/>
                <a:latin typeface="Comic Sans MS"/>
                <a:ea typeface="+mj-ea"/>
                <a:cs typeface="+mj-cs"/>
              </a:rPr>
              <a:t>Details</a:t>
            </a:r>
          </a:p>
        </p:txBody>
      </p:sp>
      <p:sp>
        <p:nvSpPr>
          <p:cNvPr id="6" name="Content Placeholder 5"/>
          <p:cNvSpPr txBox="1">
            <a:spLocks/>
          </p:cNvSpPr>
          <p:nvPr/>
        </p:nvSpPr>
        <p:spPr bwMode="auto">
          <a:xfrm>
            <a:off x="552797" y="2472052"/>
            <a:ext cx="4019203" cy="365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28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400">
                <a:solidFill>
                  <a:schemeClr val="tx1"/>
                </a:solidFill>
                <a:latin typeface="+mn-lt"/>
              </a:defRPr>
            </a:lvl2pPr>
            <a:lvl3pPr marL="1143000" indent="-228600" algn="l" rtl="0" eaLnBrk="0" fontAlgn="base" hangingPunct="0">
              <a:spcBef>
                <a:spcPct val="20000"/>
              </a:spcBef>
              <a:spcAft>
                <a:spcPct val="0"/>
              </a:spcAft>
              <a:buChar char="•"/>
              <a:defRPr sz="2000">
                <a:solidFill>
                  <a:schemeClr val="tx1"/>
                </a:solidFill>
                <a:latin typeface="+mn-lt"/>
              </a:defRPr>
            </a:lvl3pPr>
            <a:lvl4pPr marL="1600200" indent="-228600" algn="l" rtl="0" eaLnBrk="0" fontAlgn="base" hangingPunct="0">
              <a:spcBef>
                <a:spcPct val="20000"/>
              </a:spcBef>
              <a:spcAft>
                <a:spcPct val="0"/>
              </a:spcAft>
              <a:buChar char="–"/>
              <a:defRPr sz="1800">
                <a:solidFill>
                  <a:schemeClr val="tx1"/>
                </a:solidFill>
                <a:latin typeface="+mn-lt"/>
              </a:defRPr>
            </a:lvl4pPr>
            <a:lvl5pPr marL="2057400" indent="-228600" algn="l" rtl="0" eaLnBrk="0" fontAlgn="base" hangingPunct="0">
              <a:spcBef>
                <a:spcPct val="20000"/>
              </a:spcBef>
              <a:spcAft>
                <a:spcPct val="0"/>
              </a:spcAft>
              <a:buChar char="»"/>
              <a:defRPr sz="1800">
                <a:solidFill>
                  <a:schemeClr val="tx1"/>
                </a:solidFill>
                <a:latin typeface="+mn-lt"/>
              </a:defRPr>
            </a:lvl5pPr>
            <a:lvl6pPr marL="2514600" indent="-228600" algn="l" rtl="0" fontAlgn="base">
              <a:spcBef>
                <a:spcPct val="20000"/>
              </a:spcBef>
              <a:spcAft>
                <a:spcPct val="0"/>
              </a:spcAft>
              <a:buChar char="»"/>
              <a:defRPr sz="1800">
                <a:solidFill>
                  <a:schemeClr val="tx1"/>
                </a:solidFill>
                <a:latin typeface="+mn-lt"/>
              </a:defRPr>
            </a:lvl6pPr>
            <a:lvl7pPr marL="2971800" indent="-228600" algn="l" rtl="0" fontAlgn="base">
              <a:spcBef>
                <a:spcPct val="20000"/>
              </a:spcBef>
              <a:spcAft>
                <a:spcPct val="0"/>
              </a:spcAft>
              <a:buChar char="»"/>
              <a:defRPr sz="1800">
                <a:solidFill>
                  <a:schemeClr val="tx1"/>
                </a:solidFill>
                <a:latin typeface="+mn-lt"/>
              </a:defRPr>
            </a:lvl7pPr>
            <a:lvl8pPr marL="3429000" indent="-228600" algn="l" rtl="0" fontAlgn="base">
              <a:spcBef>
                <a:spcPct val="20000"/>
              </a:spcBef>
              <a:spcAft>
                <a:spcPct val="0"/>
              </a:spcAft>
              <a:buChar char="»"/>
              <a:defRPr sz="1800">
                <a:solidFill>
                  <a:schemeClr val="tx1"/>
                </a:solidFill>
                <a:latin typeface="+mn-lt"/>
              </a:defRPr>
            </a:lvl8pPr>
            <a:lvl9pPr marL="3886200" indent="-228600" algn="l" rtl="0" fontAlgn="base">
              <a:spcBef>
                <a:spcPct val="20000"/>
              </a:spcBef>
              <a:spcAft>
                <a:spcPct val="0"/>
              </a:spcAft>
              <a:buChar char="»"/>
              <a:defRPr sz="1800">
                <a:solidFill>
                  <a:schemeClr val="tx1"/>
                </a:solidFill>
                <a:latin typeface="+mn-lt"/>
              </a:defRPr>
            </a:lvl9pPr>
          </a:lstStyle>
          <a:p>
            <a:pPr indent="-285750" defTabSz="914400">
              <a:lnSpc>
                <a:spcPct val="80000"/>
              </a:lnSpc>
              <a:buClr>
                <a:srgbClr val="C36C03"/>
              </a:buClr>
              <a:buSzPct val="70000"/>
              <a:buFont typeface="Wingdings" pitchFamily="2" charset="2"/>
              <a:buChar char="l"/>
              <a:defRPr/>
            </a:pPr>
            <a:r>
              <a:rPr kumimoji="0" lang="en-GB" sz="1800" b="0" i="0" u="none" strike="noStrike" kern="0" cap="none" spc="0" normalizeH="0" baseline="0" noProof="0" dirty="0">
                <a:ln>
                  <a:noFill/>
                </a:ln>
                <a:solidFill>
                  <a:srgbClr val="000000"/>
                </a:solidFill>
                <a:effectLst/>
                <a:uLnTx/>
                <a:uFillTx/>
                <a:latin typeface="Comic Sans MS"/>
                <a:cs typeface="Arial"/>
              </a:rPr>
              <a:t>Dinners </a:t>
            </a:r>
          </a:p>
          <a:p>
            <a:pPr indent="-285750" defTabSz="914400">
              <a:lnSpc>
                <a:spcPct val="80000"/>
              </a:lnSpc>
              <a:buClr>
                <a:srgbClr val="C36C03"/>
              </a:buClr>
              <a:buSzPct val="70000"/>
              <a:buFont typeface="Wingdings" pitchFamily="2" charset="2"/>
              <a:buChar char="l"/>
              <a:defRPr/>
            </a:pPr>
            <a:r>
              <a:rPr kumimoji="0" lang="en-GB" sz="1800" b="0" i="0" u="none" strike="noStrike" kern="0" cap="none" spc="0" normalizeH="0" baseline="0" noProof="0" dirty="0">
                <a:ln>
                  <a:noFill/>
                </a:ln>
                <a:solidFill>
                  <a:srgbClr val="000000"/>
                </a:solidFill>
                <a:effectLst/>
                <a:uLnTx/>
                <a:uFillTx/>
                <a:latin typeface="Comic Sans MS"/>
                <a:cs typeface="Arial"/>
              </a:rPr>
              <a:t>Uniforms </a:t>
            </a:r>
          </a:p>
          <a:p>
            <a:pPr indent="-285750" defTabSz="914400">
              <a:lnSpc>
                <a:spcPct val="80000"/>
              </a:lnSpc>
              <a:buClr>
                <a:srgbClr val="C36C03"/>
              </a:buClr>
              <a:buSzPct val="70000"/>
              <a:buFont typeface="Wingdings" pitchFamily="2" charset="2"/>
              <a:buChar char="l"/>
              <a:defRPr/>
            </a:pPr>
            <a:r>
              <a:rPr kumimoji="0" lang="en-GB" sz="1800" b="0" i="0" u="none" strike="noStrike" kern="0" cap="none" spc="0" normalizeH="0" baseline="0" noProof="0" dirty="0">
                <a:ln>
                  <a:noFill/>
                </a:ln>
                <a:solidFill>
                  <a:srgbClr val="000000"/>
                </a:solidFill>
                <a:effectLst/>
                <a:uLnTx/>
                <a:uFillTx/>
                <a:latin typeface="Comic Sans MS"/>
                <a:cs typeface="Arial"/>
              </a:rPr>
              <a:t>No Jewellery except watch and stud earrings</a:t>
            </a:r>
          </a:p>
          <a:p>
            <a:pPr indent="-285750" defTabSz="914400">
              <a:lnSpc>
                <a:spcPct val="80000"/>
              </a:lnSpc>
              <a:buClr>
                <a:srgbClr val="C36C03"/>
              </a:buClr>
              <a:buSzPct val="70000"/>
              <a:buFont typeface="Wingdings" pitchFamily="2" charset="2"/>
              <a:buChar char="l"/>
              <a:defRPr/>
            </a:pPr>
            <a:r>
              <a:rPr kumimoji="0" lang="en-GB" sz="1800" b="0" i="0" u="none" strike="noStrike" kern="0" cap="none" spc="0" normalizeH="0" baseline="0" noProof="0" dirty="0">
                <a:ln>
                  <a:noFill/>
                </a:ln>
                <a:solidFill>
                  <a:srgbClr val="000000"/>
                </a:solidFill>
                <a:effectLst/>
                <a:uLnTx/>
                <a:uFillTx/>
                <a:latin typeface="Comic Sans MS"/>
                <a:cs typeface="Arial"/>
              </a:rPr>
              <a:t>Label all items!</a:t>
            </a:r>
          </a:p>
          <a:p>
            <a:pPr indent="-285750" defTabSz="914400">
              <a:lnSpc>
                <a:spcPct val="80000"/>
              </a:lnSpc>
              <a:buClr>
                <a:srgbClr val="C36C03"/>
              </a:buClr>
              <a:buSzPct val="70000"/>
              <a:buFont typeface="Wingdings" pitchFamily="2" charset="2"/>
              <a:buChar char="l"/>
              <a:defRPr/>
            </a:pPr>
            <a:r>
              <a:rPr kumimoji="0" lang="en-US" sz="1800" b="0" i="0" u="none" strike="noStrike" kern="0" cap="none" spc="0" normalizeH="0" baseline="0" noProof="0" dirty="0">
                <a:ln>
                  <a:noFill/>
                </a:ln>
                <a:solidFill>
                  <a:srgbClr val="000000"/>
                </a:solidFill>
                <a:effectLst>
                  <a:outerShdw blurRad="38100" dist="38100" dir="2700000" algn="tl">
                    <a:srgbClr val="FFFFFF"/>
                  </a:outerShdw>
                </a:effectLst>
                <a:uLnTx/>
                <a:uFillTx/>
                <a:latin typeface="Comic Sans MS"/>
                <a:cs typeface="Arial"/>
              </a:rPr>
              <a:t>Consent</a:t>
            </a:r>
            <a:r>
              <a:rPr kumimoji="0" lang="en-US" sz="1800" b="0" i="0" u="none" strike="noStrike" kern="0" cap="none" spc="0" normalizeH="0" noProof="0" dirty="0">
                <a:ln>
                  <a:noFill/>
                </a:ln>
                <a:solidFill>
                  <a:srgbClr val="000000"/>
                </a:solidFill>
                <a:effectLst>
                  <a:outerShdw blurRad="38100" dist="38100" dir="2700000" algn="tl">
                    <a:srgbClr val="FFFFFF"/>
                  </a:outerShdw>
                </a:effectLst>
                <a:uLnTx/>
                <a:uFillTx/>
                <a:latin typeface="Comic Sans MS"/>
                <a:cs typeface="Arial"/>
              </a:rPr>
              <a:t> Forms-Medical and Permissions</a:t>
            </a:r>
            <a:endParaRPr kumimoji="0" lang="en-US" sz="1800" b="0" i="0" u="none" strike="noStrike" kern="0" cap="none" spc="0" normalizeH="0" baseline="0" noProof="0" dirty="0">
              <a:ln>
                <a:noFill/>
              </a:ln>
              <a:solidFill>
                <a:srgbClr val="000000"/>
              </a:solidFill>
              <a:effectLst>
                <a:outerShdw blurRad="38100" dist="38100" dir="2700000" algn="tl">
                  <a:srgbClr val="FFFFFF"/>
                </a:outerShdw>
              </a:effectLst>
              <a:uLnTx/>
              <a:uFillTx/>
              <a:latin typeface="Comic Sans MS"/>
              <a:cs typeface="Arial"/>
            </a:endParaRPr>
          </a:p>
          <a:p>
            <a:pPr marL="342900" marR="0" lvl="0" indent="-342900" algn="l" defTabSz="914400" rtl="0" eaLnBrk="0" fontAlgn="base" latinLnBrk="0" hangingPunct="0">
              <a:lnSpc>
                <a:spcPct val="100000"/>
              </a:lnSpc>
              <a:spcBef>
                <a:spcPct val="20000"/>
              </a:spcBef>
              <a:spcAft>
                <a:spcPct val="0"/>
              </a:spcAft>
              <a:buClrTx/>
              <a:buSzTx/>
              <a:buFontTx/>
              <a:buChar char="•"/>
              <a:tabLst/>
              <a:defRPr/>
            </a:pPr>
            <a:endParaRPr kumimoji="0" lang="en-GB" sz="2800" b="0" i="0" u="none" strike="noStrike" kern="0" cap="none" spc="0" normalizeH="0" baseline="0" noProof="0" dirty="0">
              <a:ln>
                <a:noFill/>
              </a:ln>
              <a:solidFill>
                <a:srgbClr val="000000"/>
              </a:solidFill>
              <a:effectLst/>
              <a:uLnTx/>
              <a:uFillTx/>
              <a:latin typeface="Comic Sans MS"/>
              <a:ea typeface="+mn-ea"/>
              <a:cs typeface="+mn-cs"/>
            </a:endParaRPr>
          </a:p>
        </p:txBody>
      </p:sp>
      <p:sp>
        <p:nvSpPr>
          <p:cNvPr id="7" name="Content Placeholder 6"/>
          <p:cNvSpPr txBox="1">
            <a:spLocks/>
          </p:cNvSpPr>
          <p:nvPr/>
        </p:nvSpPr>
        <p:spPr bwMode="auto">
          <a:xfrm>
            <a:off x="4479436" y="2562086"/>
            <a:ext cx="4252547" cy="365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28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400">
                <a:solidFill>
                  <a:schemeClr val="tx1"/>
                </a:solidFill>
                <a:latin typeface="+mn-lt"/>
              </a:defRPr>
            </a:lvl2pPr>
            <a:lvl3pPr marL="1143000" indent="-228600" algn="l" rtl="0" eaLnBrk="0" fontAlgn="base" hangingPunct="0">
              <a:spcBef>
                <a:spcPct val="20000"/>
              </a:spcBef>
              <a:spcAft>
                <a:spcPct val="0"/>
              </a:spcAft>
              <a:buChar char="•"/>
              <a:defRPr sz="2000">
                <a:solidFill>
                  <a:schemeClr val="tx1"/>
                </a:solidFill>
                <a:latin typeface="+mn-lt"/>
              </a:defRPr>
            </a:lvl3pPr>
            <a:lvl4pPr marL="1600200" indent="-228600" algn="l" rtl="0" eaLnBrk="0" fontAlgn="base" hangingPunct="0">
              <a:spcBef>
                <a:spcPct val="20000"/>
              </a:spcBef>
              <a:spcAft>
                <a:spcPct val="0"/>
              </a:spcAft>
              <a:buChar char="–"/>
              <a:defRPr sz="1800">
                <a:solidFill>
                  <a:schemeClr val="tx1"/>
                </a:solidFill>
                <a:latin typeface="+mn-lt"/>
              </a:defRPr>
            </a:lvl4pPr>
            <a:lvl5pPr marL="2057400" indent="-228600" algn="l" rtl="0" eaLnBrk="0" fontAlgn="base" hangingPunct="0">
              <a:spcBef>
                <a:spcPct val="20000"/>
              </a:spcBef>
              <a:spcAft>
                <a:spcPct val="0"/>
              </a:spcAft>
              <a:buChar char="»"/>
              <a:defRPr sz="1800">
                <a:solidFill>
                  <a:schemeClr val="tx1"/>
                </a:solidFill>
                <a:latin typeface="+mn-lt"/>
              </a:defRPr>
            </a:lvl5pPr>
            <a:lvl6pPr marL="2514600" indent="-228600" algn="l" rtl="0" fontAlgn="base">
              <a:spcBef>
                <a:spcPct val="20000"/>
              </a:spcBef>
              <a:spcAft>
                <a:spcPct val="0"/>
              </a:spcAft>
              <a:buChar char="»"/>
              <a:defRPr sz="1800">
                <a:solidFill>
                  <a:schemeClr val="tx1"/>
                </a:solidFill>
                <a:latin typeface="+mn-lt"/>
              </a:defRPr>
            </a:lvl6pPr>
            <a:lvl7pPr marL="2971800" indent="-228600" algn="l" rtl="0" fontAlgn="base">
              <a:spcBef>
                <a:spcPct val="20000"/>
              </a:spcBef>
              <a:spcAft>
                <a:spcPct val="0"/>
              </a:spcAft>
              <a:buChar char="»"/>
              <a:defRPr sz="1800">
                <a:solidFill>
                  <a:schemeClr val="tx1"/>
                </a:solidFill>
                <a:latin typeface="+mn-lt"/>
              </a:defRPr>
            </a:lvl7pPr>
            <a:lvl8pPr marL="3429000" indent="-228600" algn="l" rtl="0" fontAlgn="base">
              <a:spcBef>
                <a:spcPct val="20000"/>
              </a:spcBef>
              <a:spcAft>
                <a:spcPct val="0"/>
              </a:spcAft>
              <a:buChar char="»"/>
              <a:defRPr sz="1800">
                <a:solidFill>
                  <a:schemeClr val="tx1"/>
                </a:solidFill>
                <a:latin typeface="+mn-lt"/>
              </a:defRPr>
            </a:lvl8pPr>
            <a:lvl9pPr marL="3886200" indent="-228600" algn="l" rtl="0" fontAlgn="base">
              <a:spcBef>
                <a:spcPct val="20000"/>
              </a:spcBef>
              <a:spcAft>
                <a:spcPct val="0"/>
              </a:spcAft>
              <a:buChar char="»"/>
              <a:defRPr sz="1800">
                <a:solidFill>
                  <a:schemeClr val="tx1"/>
                </a:solidFill>
                <a:latin typeface="+mn-lt"/>
              </a:defRPr>
            </a:lvl9pPr>
          </a:lstStyle>
          <a:p>
            <a:pPr marL="742950" marR="0" lvl="1" indent="-285750" algn="l" defTabSz="914400" rtl="0" eaLnBrk="0" fontAlgn="base" latinLnBrk="0" hangingPunct="0">
              <a:lnSpc>
                <a:spcPct val="80000"/>
              </a:lnSpc>
              <a:spcBef>
                <a:spcPct val="20000"/>
              </a:spcBef>
              <a:spcAft>
                <a:spcPct val="0"/>
              </a:spcAft>
              <a:buClr>
                <a:srgbClr val="C36C03"/>
              </a:buClr>
              <a:buSzPct val="70000"/>
              <a:buFont typeface="Wingdings" pitchFamily="2" charset="2"/>
              <a:buChar char="l"/>
              <a:tabLst/>
              <a:defRPr/>
            </a:pPr>
            <a:r>
              <a:rPr kumimoji="0" lang="en-GB" sz="1800" b="0" i="0" u="none" strike="noStrike" kern="0" cap="none" spc="0" normalizeH="0" baseline="0" noProof="0" dirty="0">
                <a:ln>
                  <a:noFill/>
                </a:ln>
                <a:solidFill>
                  <a:srgbClr val="000000"/>
                </a:solidFill>
                <a:effectLst/>
                <a:uLnTx/>
                <a:uFillTx/>
                <a:latin typeface="Comic Sans MS"/>
              </a:rPr>
              <a:t>Medical needs</a:t>
            </a:r>
          </a:p>
          <a:p>
            <a:pPr marL="742950" marR="0" lvl="1" indent="-285750" algn="l" defTabSz="914400" rtl="0" eaLnBrk="0" fontAlgn="base" latinLnBrk="0" hangingPunct="0">
              <a:lnSpc>
                <a:spcPct val="80000"/>
              </a:lnSpc>
              <a:spcBef>
                <a:spcPct val="20000"/>
              </a:spcBef>
              <a:spcAft>
                <a:spcPct val="0"/>
              </a:spcAft>
              <a:buClr>
                <a:srgbClr val="C36C03"/>
              </a:buClr>
              <a:buSzPct val="70000"/>
              <a:buFont typeface="Wingdings" pitchFamily="2" charset="2"/>
              <a:buChar char="l"/>
              <a:tabLst/>
              <a:defRPr/>
            </a:pPr>
            <a:r>
              <a:rPr lang="en-GB" sz="1800" kern="0" dirty="0">
                <a:latin typeface="Comic Sans MS"/>
              </a:rPr>
              <a:t>Remember – Nut free zone/Allergy Awareness</a:t>
            </a:r>
          </a:p>
          <a:p>
            <a:pPr marL="0" marR="0" lvl="0" indent="0" algn="l" defTabSz="914400" rtl="0" eaLnBrk="0" fontAlgn="base" latinLnBrk="0" hangingPunct="0">
              <a:lnSpc>
                <a:spcPct val="100000"/>
              </a:lnSpc>
              <a:spcBef>
                <a:spcPct val="20000"/>
              </a:spcBef>
              <a:spcAft>
                <a:spcPct val="0"/>
              </a:spcAft>
              <a:buClrTx/>
              <a:buSzTx/>
              <a:buFontTx/>
              <a:buNone/>
              <a:tabLst/>
              <a:defRPr/>
            </a:pPr>
            <a:endParaRPr kumimoji="0" lang="en-GB" sz="2800" b="0" i="0" u="none" strike="noStrike" kern="0" cap="none" spc="0" normalizeH="0" baseline="0" noProof="0" dirty="0">
              <a:ln>
                <a:noFill/>
              </a:ln>
              <a:solidFill>
                <a:srgbClr val="000000"/>
              </a:solidFill>
              <a:effectLst/>
              <a:uLnTx/>
              <a:uFillTx/>
              <a:latin typeface="Comic Sans MS"/>
              <a:ea typeface="+mn-ea"/>
              <a:cs typeface="+mn-cs"/>
            </a:endParaRPr>
          </a:p>
        </p:txBody>
      </p:sp>
    </p:spTree>
    <p:extLst>
      <p:ext uri="{BB962C8B-B14F-4D97-AF65-F5344CB8AC3E}">
        <p14:creationId xmlns:p14="http://schemas.microsoft.com/office/powerpoint/2010/main" val="182066937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5" descr="powerpoint.jpg"/>
          <p:cNvPicPr>
            <a:picLocks noChangeAspect="1"/>
          </p:cNvPicPr>
          <p:nvPr/>
        </p:nvPicPr>
        <p:blipFill>
          <a:blip r:embed="rId3"/>
          <a:stretch>
            <a:fillRect/>
          </a:stretch>
        </p:blipFill>
        <p:spPr>
          <a:xfrm>
            <a:off x="1" y="-280"/>
            <a:ext cx="9701148" cy="6858281"/>
          </a:xfrm>
          <a:prstGeom prst="rect">
            <a:avLst/>
          </a:prstGeom>
        </p:spPr>
      </p:pic>
      <p:sp>
        <p:nvSpPr>
          <p:cNvPr id="5" name="Rectangle 2"/>
          <p:cNvSpPr txBox="1">
            <a:spLocks noChangeArrowheads="1"/>
          </p:cNvSpPr>
          <p:nvPr/>
        </p:nvSpPr>
        <p:spPr bwMode="auto">
          <a:xfrm>
            <a:off x="3607316" y="1709937"/>
            <a:ext cx="3325112" cy="684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ctr" rtl="0" eaLnBrk="0" fontAlgn="base" hangingPunct="0">
              <a:spcBef>
                <a:spcPct val="0"/>
              </a:spcBef>
              <a:spcAft>
                <a:spcPct val="0"/>
              </a:spcAft>
              <a:defRPr sz="44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omic Sans MS" pitchFamily="66" charset="0"/>
              </a:defRPr>
            </a:lvl2pPr>
            <a:lvl3pPr algn="ctr" rtl="0" eaLnBrk="0" fontAlgn="base" hangingPunct="0">
              <a:spcBef>
                <a:spcPct val="0"/>
              </a:spcBef>
              <a:spcAft>
                <a:spcPct val="0"/>
              </a:spcAft>
              <a:defRPr sz="4400">
                <a:solidFill>
                  <a:schemeClr val="tx1"/>
                </a:solidFill>
                <a:latin typeface="Comic Sans MS" pitchFamily="66" charset="0"/>
              </a:defRPr>
            </a:lvl3pPr>
            <a:lvl4pPr algn="ctr" rtl="0" eaLnBrk="0" fontAlgn="base" hangingPunct="0">
              <a:spcBef>
                <a:spcPct val="0"/>
              </a:spcBef>
              <a:spcAft>
                <a:spcPct val="0"/>
              </a:spcAft>
              <a:defRPr sz="4400">
                <a:solidFill>
                  <a:schemeClr val="tx1"/>
                </a:solidFill>
                <a:latin typeface="Comic Sans MS" pitchFamily="66" charset="0"/>
              </a:defRPr>
            </a:lvl4pPr>
            <a:lvl5pPr algn="ctr" rtl="0" eaLnBrk="0" fontAlgn="base" hangingPunct="0">
              <a:spcBef>
                <a:spcPct val="0"/>
              </a:spcBef>
              <a:spcAft>
                <a:spcPct val="0"/>
              </a:spcAft>
              <a:defRPr sz="4400">
                <a:solidFill>
                  <a:schemeClr val="tx1"/>
                </a:solidFill>
                <a:latin typeface="Comic Sans MS" pitchFamily="66" charset="0"/>
              </a:defRPr>
            </a:lvl5pPr>
            <a:lvl6pPr marL="457200" algn="ctr" rtl="0" fontAlgn="base">
              <a:spcBef>
                <a:spcPct val="0"/>
              </a:spcBef>
              <a:spcAft>
                <a:spcPct val="0"/>
              </a:spcAft>
              <a:defRPr sz="4400">
                <a:solidFill>
                  <a:schemeClr val="tx1"/>
                </a:solidFill>
                <a:latin typeface="Comic Sans MS" pitchFamily="66" charset="0"/>
              </a:defRPr>
            </a:lvl6pPr>
            <a:lvl7pPr marL="914400" algn="ctr" rtl="0" fontAlgn="base">
              <a:spcBef>
                <a:spcPct val="0"/>
              </a:spcBef>
              <a:spcAft>
                <a:spcPct val="0"/>
              </a:spcAft>
              <a:defRPr sz="4400">
                <a:solidFill>
                  <a:schemeClr val="tx1"/>
                </a:solidFill>
                <a:latin typeface="Comic Sans MS" pitchFamily="66" charset="0"/>
              </a:defRPr>
            </a:lvl7pPr>
            <a:lvl8pPr marL="1371600" algn="ctr" rtl="0" fontAlgn="base">
              <a:spcBef>
                <a:spcPct val="0"/>
              </a:spcBef>
              <a:spcAft>
                <a:spcPct val="0"/>
              </a:spcAft>
              <a:defRPr sz="4400">
                <a:solidFill>
                  <a:schemeClr val="tx1"/>
                </a:solidFill>
                <a:latin typeface="Comic Sans MS" pitchFamily="66" charset="0"/>
              </a:defRPr>
            </a:lvl8pPr>
            <a:lvl9pPr marL="1828800" algn="ctr" rtl="0" fontAlgn="base">
              <a:spcBef>
                <a:spcPct val="0"/>
              </a:spcBef>
              <a:spcAft>
                <a:spcPct val="0"/>
              </a:spcAft>
              <a:defRPr sz="4400">
                <a:solidFill>
                  <a:schemeClr val="tx1"/>
                </a:solidFill>
                <a:latin typeface="Comic Sans MS" pitchFamily="66"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altLang="en-US" sz="2400" b="1" i="0" u="none" strike="noStrike" kern="0" cap="none" spc="0" normalizeH="0" baseline="0" noProof="0" dirty="0">
                <a:ln>
                  <a:noFill/>
                </a:ln>
                <a:effectLst/>
                <a:uLnTx/>
                <a:uFillTx/>
                <a:latin typeface="Comic Sans MS"/>
                <a:ea typeface="+mj-ea"/>
                <a:cs typeface="+mj-cs"/>
              </a:rPr>
              <a:t>Practical Details</a:t>
            </a:r>
          </a:p>
        </p:txBody>
      </p:sp>
      <p:sp>
        <p:nvSpPr>
          <p:cNvPr id="6" name="Rectangle 4"/>
          <p:cNvSpPr txBox="1">
            <a:spLocks noChangeArrowheads="1"/>
          </p:cNvSpPr>
          <p:nvPr/>
        </p:nvSpPr>
        <p:spPr bwMode="auto">
          <a:xfrm>
            <a:off x="222738" y="2461968"/>
            <a:ext cx="8921263" cy="40443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defTabSz="914400">
              <a:lnSpc>
                <a:spcPct val="80000"/>
              </a:lnSpc>
              <a:buClr>
                <a:srgbClr val="E4005C"/>
              </a:buClr>
              <a:buSzPct val="70000"/>
              <a:defRPr/>
            </a:pPr>
            <a:r>
              <a:rPr kumimoji="0" lang="en-GB" sz="1800" b="0" i="0" u="none" strike="noStrike" kern="0" cap="none" spc="0" normalizeH="0" baseline="0" noProof="0" dirty="0">
                <a:ln>
                  <a:noFill/>
                </a:ln>
                <a:effectLst/>
                <a:uLnTx/>
                <a:uFillTx/>
                <a:latin typeface="Comic Sans MS"/>
                <a:ea typeface="+mn-ea"/>
                <a:cs typeface="Arial"/>
              </a:rPr>
              <a:t>Contact details up-to-date</a:t>
            </a:r>
            <a:r>
              <a:rPr lang="en-GB" sz="1800" kern="0" dirty="0">
                <a:latin typeface="Comic Sans MS"/>
                <a:cs typeface="Arial"/>
              </a:rPr>
              <a:t>, </a:t>
            </a:r>
          </a:p>
          <a:p>
            <a:pPr defTabSz="914400">
              <a:lnSpc>
                <a:spcPct val="80000"/>
              </a:lnSpc>
              <a:buClr>
                <a:srgbClr val="E4005C"/>
              </a:buClr>
              <a:buSzPct val="70000"/>
              <a:defRPr/>
            </a:pPr>
            <a:r>
              <a:rPr kumimoji="0" lang="en-GB" sz="1800" b="0" i="0" u="none" strike="noStrike" kern="0" cap="none" spc="0" normalizeH="0" baseline="0" noProof="0" dirty="0">
                <a:ln>
                  <a:noFill/>
                </a:ln>
                <a:effectLst/>
                <a:uLnTx/>
                <a:uFillTx/>
                <a:latin typeface="Comic Sans MS"/>
                <a:ea typeface="+mn-ea"/>
                <a:cs typeface="Arial"/>
              </a:rPr>
              <a:t>Absences – </a:t>
            </a:r>
            <a:r>
              <a:rPr lang="en-GB" sz="1800" kern="0" dirty="0">
                <a:latin typeface="Comic Sans MS"/>
                <a:cs typeface="Arial"/>
              </a:rPr>
              <a:t>need to </a:t>
            </a:r>
            <a:r>
              <a:rPr kumimoji="0" lang="en-GB" sz="1800" b="0" i="0" u="none" strike="noStrike" kern="0" cap="none" spc="0" normalizeH="0" baseline="0" noProof="0" dirty="0">
                <a:ln>
                  <a:noFill/>
                </a:ln>
                <a:effectLst/>
                <a:uLnTx/>
                <a:uFillTx/>
                <a:latin typeface="Comic Sans MS"/>
                <a:ea typeface="+mn-ea"/>
                <a:cs typeface="Arial"/>
              </a:rPr>
              <a:t>be explained by a call or email-marked late after 9am</a:t>
            </a:r>
          </a:p>
          <a:p>
            <a:pPr defTabSz="914400">
              <a:lnSpc>
                <a:spcPct val="80000"/>
              </a:lnSpc>
              <a:buClr>
                <a:srgbClr val="E4005C"/>
              </a:buClr>
              <a:buSzPct val="70000"/>
              <a:defRPr/>
            </a:pPr>
            <a:r>
              <a:rPr kumimoji="0" lang="en-GB" sz="1800" b="0" i="0" u="none" strike="noStrike" kern="0" cap="none" spc="0" normalizeH="0" baseline="0" noProof="0" dirty="0">
                <a:ln>
                  <a:noFill/>
                </a:ln>
                <a:effectLst/>
                <a:uLnTx/>
                <a:uFillTx/>
                <a:latin typeface="Comic Sans MS"/>
                <a:ea typeface="+mn-ea"/>
                <a:cs typeface="Arial"/>
              </a:rPr>
              <a:t>Children must be signed out at office </a:t>
            </a:r>
          </a:p>
          <a:p>
            <a:pPr defTabSz="914400">
              <a:lnSpc>
                <a:spcPct val="80000"/>
              </a:lnSpc>
              <a:buClr>
                <a:srgbClr val="E4005C"/>
              </a:buClr>
              <a:buSzPct val="70000"/>
              <a:defRPr/>
            </a:pPr>
            <a:r>
              <a:rPr kumimoji="0" lang="en-GB" sz="1800" b="0" i="0" u="none" strike="noStrike" kern="0" cap="none" spc="0" normalizeH="0" baseline="0" noProof="0" dirty="0">
                <a:ln>
                  <a:noFill/>
                </a:ln>
                <a:effectLst/>
                <a:uLnTx/>
                <a:uFillTx/>
                <a:latin typeface="Comic Sans MS"/>
                <a:ea typeface="+mn-ea"/>
                <a:cs typeface="Arial"/>
              </a:rPr>
              <a:t>Car Park Safety –Drop Off Zone, children </a:t>
            </a:r>
            <a:r>
              <a:rPr kumimoji="0" lang="en-GB" sz="1800" b="0" i="0" u="none" strike="noStrike" kern="0" cap="none" spc="0" normalizeH="0" baseline="0" noProof="0" dirty="0" err="1">
                <a:ln>
                  <a:noFill/>
                </a:ln>
                <a:effectLst/>
                <a:uLnTx/>
                <a:uFillTx/>
                <a:latin typeface="Comic Sans MS"/>
                <a:ea typeface="+mn-ea"/>
                <a:cs typeface="Arial"/>
              </a:rPr>
              <a:t>mus</a:t>
            </a:r>
            <a:r>
              <a:rPr lang="en-GB" sz="1800" kern="0" dirty="0">
                <a:latin typeface="Comic Sans MS"/>
                <a:cs typeface="Arial"/>
              </a:rPr>
              <a:t>t </a:t>
            </a:r>
            <a:r>
              <a:rPr kumimoji="0" lang="en-GB" sz="1800" b="0" i="0" u="none" strike="noStrike" kern="0" cap="none" spc="0" normalizeH="0" baseline="0" noProof="0" dirty="0">
                <a:ln>
                  <a:noFill/>
                </a:ln>
                <a:effectLst/>
                <a:uLnTx/>
                <a:uFillTx/>
                <a:latin typeface="Comic Sans MS"/>
                <a:ea typeface="+mn-ea"/>
                <a:cs typeface="Arial"/>
              </a:rPr>
              <a:t>exit from left hand side only</a:t>
            </a:r>
          </a:p>
          <a:p>
            <a:pPr defTabSz="914400">
              <a:lnSpc>
                <a:spcPct val="80000"/>
              </a:lnSpc>
              <a:buClr>
                <a:srgbClr val="E4005C"/>
              </a:buClr>
              <a:buSzPct val="70000"/>
              <a:defRPr/>
            </a:pPr>
            <a:r>
              <a:rPr lang="en-GB" sz="1800" kern="0" dirty="0">
                <a:latin typeface="Comic Sans MS"/>
                <a:cs typeface="Arial"/>
              </a:rPr>
              <a:t>Lessons begin at 9am</a:t>
            </a:r>
          </a:p>
          <a:p>
            <a:pPr defTabSz="914400">
              <a:lnSpc>
                <a:spcPct val="80000"/>
              </a:lnSpc>
              <a:buClr>
                <a:srgbClr val="E4005C"/>
              </a:buClr>
              <a:buSzPct val="70000"/>
              <a:defRPr/>
            </a:pPr>
            <a:r>
              <a:rPr lang="en-GB" sz="1800" dirty="0">
                <a:latin typeface="Comic Sans MS" panose="030F0702030302020204" pitchFamily="66" charset="0"/>
              </a:rPr>
              <a:t>Parent/Teacher interviews will take place week beginning Monday 24</a:t>
            </a:r>
            <a:r>
              <a:rPr lang="en-GB" sz="1800" baseline="30000" dirty="0">
                <a:latin typeface="Comic Sans MS" panose="030F0702030302020204" pitchFamily="66" charset="0"/>
              </a:rPr>
              <a:t>th</a:t>
            </a:r>
            <a:r>
              <a:rPr lang="en-GB" sz="1800" dirty="0">
                <a:latin typeface="Comic Sans MS" panose="030F0702030302020204" pitchFamily="66" charset="0"/>
              </a:rPr>
              <a:t> November to Friday 28th November – School Closed to pupils on Friday</a:t>
            </a:r>
            <a:r>
              <a:rPr lang="en-GB" sz="1800" dirty="0">
                <a:latin typeface="Trajan Pro"/>
              </a:rPr>
              <a:t>.</a:t>
            </a:r>
          </a:p>
          <a:p>
            <a:pPr defTabSz="914400">
              <a:lnSpc>
                <a:spcPct val="80000"/>
              </a:lnSpc>
              <a:buClr>
                <a:srgbClr val="E4005C"/>
              </a:buClr>
              <a:buSzPct val="70000"/>
              <a:defRPr/>
            </a:pPr>
            <a:endParaRPr lang="en-GB" sz="1800" kern="0" dirty="0">
              <a:solidFill>
                <a:srgbClr val="000000"/>
              </a:solidFill>
              <a:latin typeface="Comic Sans MS"/>
              <a:cs typeface="Arial"/>
            </a:endParaRPr>
          </a:p>
          <a:p>
            <a:pPr marL="0" indent="0" defTabSz="914400">
              <a:lnSpc>
                <a:spcPct val="80000"/>
              </a:lnSpc>
              <a:buClr>
                <a:srgbClr val="E4005C"/>
              </a:buClr>
              <a:buSzPct val="70000"/>
              <a:buNone/>
              <a:defRPr/>
            </a:pPr>
            <a:endParaRPr lang="en-GB" sz="1800" kern="0" dirty="0">
              <a:latin typeface="Comic Sans MS" panose="030F0702030302020204" pitchFamily="66" charset="0"/>
              <a:cs typeface="Arial"/>
            </a:endParaRPr>
          </a:p>
          <a:p>
            <a:pPr defTabSz="914400">
              <a:lnSpc>
                <a:spcPct val="80000"/>
              </a:lnSpc>
              <a:buClr>
                <a:srgbClr val="E4005C"/>
              </a:buClr>
              <a:buSzPct val="70000"/>
              <a:defRPr/>
            </a:pPr>
            <a:endParaRPr lang="en-GB" sz="1800" kern="0" dirty="0">
              <a:latin typeface="Comic Sans MS" panose="030F0702030302020204" pitchFamily="66" charset="0"/>
              <a:cs typeface="Arial"/>
            </a:endParaRPr>
          </a:p>
          <a:p>
            <a:pPr marL="342900" marR="0" lvl="0" indent="-342900" algn="l" defTabSz="914400" rtl="0" eaLnBrk="0" fontAlgn="base" latinLnBrk="0" hangingPunct="0">
              <a:lnSpc>
                <a:spcPct val="80000"/>
              </a:lnSpc>
              <a:spcBef>
                <a:spcPct val="20000"/>
              </a:spcBef>
              <a:spcAft>
                <a:spcPct val="0"/>
              </a:spcAft>
              <a:buClr>
                <a:srgbClr val="E4005C"/>
              </a:buClr>
              <a:buSzPct val="70000"/>
              <a:buFont typeface="Wingdings" pitchFamily="2" charset="2"/>
              <a:buChar char="§"/>
              <a:tabLst/>
              <a:defRPr/>
            </a:pPr>
            <a:endParaRPr kumimoji="0" lang="en-GB" sz="1600" b="0" i="0" u="none" strike="noStrike" kern="0" cap="none" spc="0" normalizeH="0" baseline="0" noProof="0" dirty="0">
              <a:ln>
                <a:noFill/>
              </a:ln>
              <a:solidFill>
                <a:srgbClr val="000000"/>
              </a:solidFill>
              <a:effectLst/>
              <a:uLnTx/>
              <a:uFillTx/>
              <a:latin typeface="Arial"/>
              <a:ea typeface="+mn-ea"/>
              <a:cs typeface="Arial"/>
            </a:endParaRPr>
          </a:p>
          <a:p>
            <a:pPr marL="342900" marR="0" lvl="0" indent="-342900" algn="l" defTabSz="914400" rtl="0" eaLnBrk="1" fontAlgn="base" latinLnBrk="0" hangingPunct="1">
              <a:lnSpc>
                <a:spcPct val="80000"/>
              </a:lnSpc>
              <a:spcBef>
                <a:spcPct val="20000"/>
              </a:spcBef>
              <a:spcAft>
                <a:spcPct val="0"/>
              </a:spcAft>
              <a:buClrTx/>
              <a:buSzTx/>
              <a:buFontTx/>
              <a:buChar char="•"/>
              <a:tabLst/>
              <a:defRPr/>
            </a:pPr>
            <a:endParaRPr kumimoji="0" lang="en-GB" sz="1800" b="0" i="0" u="none" strike="noStrike" kern="0" cap="none" spc="0" normalizeH="0" baseline="0" noProof="0" dirty="0">
              <a:ln>
                <a:noFill/>
              </a:ln>
              <a:solidFill>
                <a:srgbClr val="703DFF"/>
              </a:solidFill>
              <a:effectLst/>
              <a:uLnTx/>
              <a:uFillTx/>
              <a:latin typeface="Comic Sans MS"/>
              <a:ea typeface="+mn-ea"/>
              <a:cs typeface="+mn-cs"/>
            </a:endParaRPr>
          </a:p>
        </p:txBody>
      </p:sp>
    </p:spTree>
    <p:extLst>
      <p:ext uri="{BB962C8B-B14F-4D97-AF65-F5344CB8AC3E}">
        <p14:creationId xmlns:p14="http://schemas.microsoft.com/office/powerpoint/2010/main" val="319230796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A46E0EC-295C-7AC7-F4D6-F23D03C25004}"/>
              </a:ext>
            </a:extLst>
          </p:cNvPr>
          <p:cNvPicPr>
            <a:picLocks noChangeAspect="1"/>
          </p:cNvPicPr>
          <p:nvPr/>
        </p:nvPicPr>
        <p:blipFill>
          <a:blip r:embed="rId2"/>
          <a:stretch>
            <a:fillRect/>
          </a:stretch>
        </p:blipFill>
        <p:spPr>
          <a:xfrm>
            <a:off x="1376362" y="247650"/>
            <a:ext cx="6391275" cy="6362700"/>
          </a:xfrm>
          <a:prstGeom prst="rect">
            <a:avLst/>
          </a:prstGeom>
        </p:spPr>
      </p:pic>
    </p:spTree>
    <p:extLst>
      <p:ext uri="{BB962C8B-B14F-4D97-AF65-F5344CB8AC3E}">
        <p14:creationId xmlns:p14="http://schemas.microsoft.com/office/powerpoint/2010/main" val="30997990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7839</TotalTime>
  <Words>3505</Words>
  <Application>Microsoft Office PowerPoint</Application>
  <PresentationFormat>On-screen Show (4:3)</PresentationFormat>
  <Paragraphs>365</Paragraphs>
  <Slides>28</Slides>
  <Notes>27</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28</vt:i4>
      </vt:variant>
    </vt:vector>
  </HeadingPairs>
  <TitlesOfParts>
    <vt:vector size="36" baseType="lpstr">
      <vt:lpstr>Arial</vt:lpstr>
      <vt:lpstr>Calibri</vt:lpstr>
      <vt:lpstr>Comic Sans MS</vt:lpstr>
      <vt:lpstr>Courier New</vt:lpstr>
      <vt:lpstr>Times New Roman</vt:lpstr>
      <vt:lpstr>Trajan Pro</vt:lpstr>
      <vt:lpstr>Wingdings</vt:lpstr>
      <vt:lpstr>Office Theme</vt:lpstr>
      <vt:lpstr> </vt:lpstr>
      <vt:lpstr> </vt:lpstr>
      <vt:lpstr>PowerPoint Presentation</vt:lpstr>
      <vt:lpstr>  </vt:lpstr>
      <vt:lpstr>PowerPoint Presentation</vt:lpstr>
      <vt:lpstr>PowerPoint Presentation</vt:lpstr>
      <vt:lpstr>PowerPoint Presentation</vt:lpstr>
      <vt:lpstr>PowerPoint Presentation</vt:lpstr>
      <vt:lpstr>PowerPoint Presentation</vt:lpstr>
      <vt:lpstr>Problem-solving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David Douglas Photography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Curriculum</dc:title>
  <dc:creator>Cool for School</dc:creator>
  <cp:lastModifiedBy>Matthew O'Brien</cp:lastModifiedBy>
  <cp:revision>291</cp:revision>
  <cp:lastPrinted>2025-09-16T14:21:18Z</cp:lastPrinted>
  <dcterms:created xsi:type="dcterms:W3CDTF">2016-11-22T12:01:48Z</dcterms:created>
  <dcterms:modified xsi:type="dcterms:W3CDTF">2025-10-20T19:26:15Z</dcterms:modified>
</cp:coreProperties>
</file>